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704" r:id="rId4"/>
    <p:sldMasterId id="2147483737" r:id="rId5"/>
  </p:sldMasterIdLst>
  <p:notesMasterIdLst>
    <p:notesMasterId r:id="rId28"/>
  </p:notesMasterIdLst>
  <p:sldIdLst>
    <p:sldId id="2147469785" r:id="rId6"/>
    <p:sldId id="2147469921" r:id="rId7"/>
    <p:sldId id="2134805259" r:id="rId8"/>
    <p:sldId id="2147469932" r:id="rId9"/>
    <p:sldId id="2147469942" r:id="rId10"/>
    <p:sldId id="2147469934" r:id="rId11"/>
    <p:sldId id="2147469933" r:id="rId12"/>
    <p:sldId id="2147469943" r:id="rId13"/>
    <p:sldId id="2147469938" r:id="rId14"/>
    <p:sldId id="2076138479" r:id="rId15"/>
    <p:sldId id="2147469916" r:id="rId16"/>
    <p:sldId id="2147471350" r:id="rId17"/>
    <p:sldId id="2147471351" r:id="rId18"/>
    <p:sldId id="2147469928" r:id="rId19"/>
    <p:sldId id="2147469931" r:id="rId20"/>
    <p:sldId id="2147469936" r:id="rId21"/>
    <p:sldId id="2147469941" r:id="rId22"/>
    <p:sldId id="2147469939" r:id="rId23"/>
    <p:sldId id="2147469935" r:id="rId24"/>
    <p:sldId id="260" r:id="rId25"/>
    <p:sldId id="267"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7681AF-664C-4B28-A89B-C48C5C4EE943}" v="20" dt="2022-06-30T17:12:38.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9" d="100"/>
          <a:sy n="99" d="100"/>
        </p:scale>
        <p:origin x="8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Meacham" userId="67e95363-f190-498e-9814-b55c7ae6980f" providerId="ADAL" clId="{727681AF-664C-4B28-A89B-C48C5C4EE943}"/>
    <pc:docChg chg="undo custSel mod addSld delSld modSld modMainMaster delSection modSection">
      <pc:chgData name="Paul Meacham" userId="67e95363-f190-498e-9814-b55c7ae6980f" providerId="ADAL" clId="{727681AF-664C-4B28-A89B-C48C5C4EE943}" dt="2022-06-30T17:17:18.035" v="220" actId="33475"/>
      <pc:docMkLst>
        <pc:docMk/>
      </pc:docMkLst>
      <pc:sldChg chg="modSp add mod">
        <pc:chgData name="Paul Meacham" userId="67e95363-f190-498e-9814-b55c7ae6980f" providerId="ADAL" clId="{727681AF-664C-4B28-A89B-C48C5C4EE943}" dt="2022-06-30T17:09:16.134" v="215" actId="1036"/>
        <pc:sldMkLst>
          <pc:docMk/>
          <pc:sldMk cId="3977120007" sldId="260"/>
        </pc:sldMkLst>
        <pc:spChg chg="mod">
          <ac:chgData name="Paul Meacham" userId="67e95363-f190-498e-9814-b55c7ae6980f" providerId="ADAL" clId="{727681AF-664C-4B28-A89B-C48C5C4EE943}" dt="2022-06-30T17:09:16.134" v="215" actId="1036"/>
          <ac:spMkLst>
            <pc:docMk/>
            <pc:sldMk cId="3977120007" sldId="260"/>
            <ac:spMk id="17" creationId="{44DC30A9-36EB-4D74-AF32-DCD401926F94}"/>
          </ac:spMkLst>
        </pc:spChg>
      </pc:sldChg>
      <pc:sldChg chg="add">
        <pc:chgData name="Paul Meacham" userId="67e95363-f190-498e-9814-b55c7ae6980f" providerId="ADAL" clId="{727681AF-664C-4B28-A89B-C48C5C4EE943}" dt="2022-06-30T17:11:56.151" v="216"/>
        <pc:sldMkLst>
          <pc:docMk/>
          <pc:sldMk cId="673060569" sldId="267"/>
        </pc:sldMkLst>
      </pc:sldChg>
      <pc:sldChg chg="modSp">
        <pc:chgData name="Paul Meacham" userId="67e95363-f190-498e-9814-b55c7ae6980f" providerId="ADAL" clId="{727681AF-664C-4B28-A89B-C48C5C4EE943}" dt="2022-06-30T17:01:40.256" v="127" actId="20577"/>
        <pc:sldMkLst>
          <pc:docMk/>
          <pc:sldMk cId="3341630949" sldId="2147469785"/>
        </pc:sldMkLst>
        <pc:spChg chg="mod">
          <ac:chgData name="Paul Meacham" userId="67e95363-f190-498e-9814-b55c7ae6980f" providerId="ADAL" clId="{727681AF-664C-4B28-A89B-C48C5C4EE943}" dt="2022-06-30T17:01:40.256" v="127" actId="20577"/>
          <ac:spMkLst>
            <pc:docMk/>
            <pc:sldMk cId="3341630949" sldId="2147469785"/>
            <ac:spMk id="4" creationId="{00000000-0000-0000-0000-000000000000}"/>
          </ac:spMkLst>
        </pc:spChg>
      </pc:sldChg>
      <pc:sldChg chg="del">
        <pc:chgData name="Paul Meacham" userId="67e95363-f190-498e-9814-b55c7ae6980f" providerId="ADAL" clId="{727681AF-664C-4B28-A89B-C48C5C4EE943}" dt="2022-06-28T15:29:07.286" v="75" actId="47"/>
        <pc:sldMkLst>
          <pc:docMk/>
          <pc:sldMk cId="376876034" sldId="2147469929"/>
        </pc:sldMkLst>
      </pc:sldChg>
      <pc:sldChg chg="add">
        <pc:chgData name="Paul Meacham" userId="67e95363-f190-498e-9814-b55c7ae6980f" providerId="ADAL" clId="{727681AF-664C-4B28-A89B-C48C5C4EE943}" dt="2022-06-30T17:12:38.825" v="217"/>
        <pc:sldMkLst>
          <pc:docMk/>
          <pc:sldMk cId="2995154343" sldId="2147469935"/>
        </pc:sldMkLst>
      </pc:sldChg>
      <pc:sldChg chg="modSp mod">
        <pc:chgData name="Paul Meacham" userId="67e95363-f190-498e-9814-b55c7ae6980f" providerId="ADAL" clId="{727681AF-664C-4B28-A89B-C48C5C4EE943}" dt="2022-06-29T15:42:23.093" v="111" actId="15"/>
        <pc:sldMkLst>
          <pc:docMk/>
          <pc:sldMk cId="4130430369" sldId="2147469938"/>
        </pc:sldMkLst>
        <pc:spChg chg="mod">
          <ac:chgData name="Paul Meacham" userId="67e95363-f190-498e-9814-b55c7ae6980f" providerId="ADAL" clId="{727681AF-664C-4B28-A89B-C48C5C4EE943}" dt="2022-06-29T15:42:23.093" v="111" actId="15"/>
          <ac:spMkLst>
            <pc:docMk/>
            <pc:sldMk cId="4130430369" sldId="2147469938"/>
            <ac:spMk id="4" creationId="{925724A2-CA53-452E-BC6B-7B79BE615FFF}"/>
          </ac:spMkLst>
        </pc:spChg>
      </pc:sldChg>
      <pc:sldChg chg="del">
        <pc:chgData name="Paul Meacham" userId="67e95363-f190-498e-9814-b55c7ae6980f" providerId="ADAL" clId="{727681AF-664C-4B28-A89B-C48C5C4EE943}" dt="2022-06-28T15:24:48.763" v="0" actId="47"/>
        <pc:sldMkLst>
          <pc:docMk/>
          <pc:sldMk cId="2865329014" sldId="2147469940"/>
        </pc:sldMkLst>
      </pc:sldChg>
      <pc:sldChg chg="modSp add mod">
        <pc:chgData name="Paul Meacham" userId="67e95363-f190-498e-9814-b55c7ae6980f" providerId="ADAL" clId="{727681AF-664C-4B28-A89B-C48C5C4EE943}" dt="2022-06-28T15:30:11.277" v="85" actId="27636"/>
        <pc:sldMkLst>
          <pc:docMk/>
          <pc:sldMk cId="3319940024" sldId="2147469943"/>
        </pc:sldMkLst>
        <pc:spChg chg="mod">
          <ac:chgData name="Paul Meacham" userId="67e95363-f190-498e-9814-b55c7ae6980f" providerId="ADAL" clId="{727681AF-664C-4B28-A89B-C48C5C4EE943}" dt="2022-06-28T15:28:16.363" v="69" actId="14100"/>
          <ac:spMkLst>
            <pc:docMk/>
            <pc:sldMk cId="3319940024" sldId="2147469943"/>
            <ac:spMk id="3" creationId="{C748F837-E58E-4148-B72F-2CF05618AC98}"/>
          </ac:spMkLst>
        </pc:spChg>
        <pc:spChg chg="mod">
          <ac:chgData name="Paul Meacham" userId="67e95363-f190-498e-9814-b55c7ae6980f" providerId="ADAL" clId="{727681AF-664C-4B28-A89B-C48C5C4EE943}" dt="2022-06-28T15:30:11.277" v="85" actId="27636"/>
          <ac:spMkLst>
            <pc:docMk/>
            <pc:sldMk cId="3319940024" sldId="2147469943"/>
            <ac:spMk id="4" creationId="{925724A2-CA53-452E-BC6B-7B79BE615FFF}"/>
          </ac:spMkLst>
        </pc:spChg>
        <pc:spChg chg="mod">
          <ac:chgData name="Paul Meacham" userId="67e95363-f190-498e-9814-b55c7ae6980f" providerId="ADAL" clId="{727681AF-664C-4B28-A89B-C48C5C4EE943}" dt="2022-06-28T15:28:38.029" v="74" actId="14100"/>
          <ac:spMkLst>
            <pc:docMk/>
            <pc:sldMk cId="3319940024" sldId="2147469943"/>
            <ac:spMk id="5" creationId="{C72BB9A2-023B-4F38-90DD-F94688FFD584}"/>
          </ac:spMkLst>
        </pc:spChg>
      </pc:sldChg>
      <pc:sldChg chg="modSp mod">
        <pc:chgData name="Paul Meacham" userId="67e95363-f190-498e-9814-b55c7ae6980f" providerId="ADAL" clId="{727681AF-664C-4B28-A89B-C48C5C4EE943}" dt="2022-06-30T17:05:49.693" v="200" actId="5793"/>
        <pc:sldMkLst>
          <pc:docMk/>
          <pc:sldMk cId="3487491744" sldId="2147471350"/>
        </pc:sldMkLst>
        <pc:spChg chg="mod">
          <ac:chgData name="Paul Meacham" userId="67e95363-f190-498e-9814-b55c7ae6980f" providerId="ADAL" clId="{727681AF-664C-4B28-A89B-C48C5C4EE943}" dt="2022-06-30T17:05:49.693" v="200" actId="5793"/>
          <ac:spMkLst>
            <pc:docMk/>
            <pc:sldMk cId="3487491744" sldId="2147471350"/>
            <ac:spMk id="3" creationId="{12D9E025-6615-48A7-9477-E69CF1E94C00}"/>
          </ac:spMkLst>
        </pc:spChg>
      </pc:sldChg>
      <pc:sldChg chg="modSp mod">
        <pc:chgData name="Paul Meacham" userId="67e95363-f190-498e-9814-b55c7ae6980f" providerId="ADAL" clId="{727681AF-664C-4B28-A89B-C48C5C4EE943}" dt="2022-06-30T17:06:09.961" v="206" actId="5793"/>
        <pc:sldMkLst>
          <pc:docMk/>
          <pc:sldMk cId="3075293994" sldId="2147471351"/>
        </pc:sldMkLst>
        <pc:spChg chg="mod">
          <ac:chgData name="Paul Meacham" userId="67e95363-f190-498e-9814-b55c7ae6980f" providerId="ADAL" clId="{727681AF-664C-4B28-A89B-C48C5C4EE943}" dt="2022-06-30T17:06:09.961" v="206" actId="5793"/>
          <ac:spMkLst>
            <pc:docMk/>
            <pc:sldMk cId="3075293994" sldId="2147471351"/>
            <ac:spMk id="3" creationId="{12D9E025-6615-48A7-9477-E69CF1E94C00}"/>
          </ac:spMkLst>
        </pc:spChg>
      </pc:sldChg>
      <pc:sldMasterChg chg="addSp delSp mod">
        <pc:chgData name="Paul Meacham" userId="67e95363-f190-498e-9814-b55c7ae6980f" providerId="ADAL" clId="{727681AF-664C-4B28-A89B-C48C5C4EE943}" dt="2022-06-30T17:17:18.035" v="220" actId="33475"/>
        <pc:sldMasterMkLst>
          <pc:docMk/>
          <pc:sldMasterMk cId="27217522" sldId="2147483648"/>
        </pc:sldMasterMkLst>
        <pc:spChg chg="add del">
          <ac:chgData name="Paul Meacham" userId="67e95363-f190-498e-9814-b55c7ae6980f" providerId="ADAL" clId="{727681AF-664C-4B28-A89B-C48C5C4EE943}" dt="2022-06-30T17:17:18.035" v="220" actId="33475"/>
          <ac:spMkLst>
            <pc:docMk/>
            <pc:sldMasterMk cId="27217522" sldId="2147483648"/>
            <ac:spMk id="8" creationId="{615F4C11-4FF6-1BAE-2FD4-442A920B120B}"/>
          </ac:spMkLst>
        </pc:spChg>
      </pc:sldMasterChg>
      <pc:sldMasterChg chg="addSp delSp mod">
        <pc:chgData name="Paul Meacham" userId="67e95363-f190-498e-9814-b55c7ae6980f" providerId="ADAL" clId="{727681AF-664C-4B28-A89B-C48C5C4EE943}" dt="2022-06-30T17:17:18.035" v="220" actId="33475"/>
        <pc:sldMasterMkLst>
          <pc:docMk/>
          <pc:sldMasterMk cId="3078161711" sldId="2147483660"/>
        </pc:sldMasterMkLst>
        <pc:spChg chg="add del">
          <ac:chgData name="Paul Meacham" userId="67e95363-f190-498e-9814-b55c7ae6980f" providerId="ADAL" clId="{727681AF-664C-4B28-A89B-C48C5C4EE943}" dt="2022-06-30T17:17:18.035" v="220" actId="33475"/>
          <ac:spMkLst>
            <pc:docMk/>
            <pc:sldMasterMk cId="3078161711" sldId="2147483660"/>
            <ac:spMk id="8" creationId="{1ADD1374-5885-CB78-7C2F-8CA44A4B1D27}"/>
          </ac:spMkLst>
        </pc:spChg>
      </pc:sldMasterChg>
      <pc:sldMasterChg chg="addSp delSp mod">
        <pc:chgData name="Paul Meacham" userId="67e95363-f190-498e-9814-b55c7ae6980f" providerId="ADAL" clId="{727681AF-664C-4B28-A89B-C48C5C4EE943}" dt="2022-06-30T17:17:18.035" v="220" actId="33475"/>
        <pc:sldMasterMkLst>
          <pc:docMk/>
          <pc:sldMasterMk cId="1908513215" sldId="2147483676"/>
        </pc:sldMasterMkLst>
        <pc:spChg chg="add del">
          <ac:chgData name="Paul Meacham" userId="67e95363-f190-498e-9814-b55c7ae6980f" providerId="ADAL" clId="{727681AF-664C-4B28-A89B-C48C5C4EE943}" dt="2022-06-30T17:17:18.035" v="220" actId="33475"/>
          <ac:spMkLst>
            <pc:docMk/>
            <pc:sldMasterMk cId="1908513215" sldId="2147483676"/>
            <ac:spMk id="6" creationId="{D1104481-8F4B-14EF-BF2A-B991F55C3BF4}"/>
          </ac:spMkLst>
        </pc:spChg>
      </pc:sldMasterChg>
      <pc:sldMasterChg chg="addSp delSp mod">
        <pc:chgData name="Paul Meacham" userId="67e95363-f190-498e-9814-b55c7ae6980f" providerId="ADAL" clId="{727681AF-664C-4B28-A89B-C48C5C4EE943}" dt="2022-06-30T17:17:18.035" v="220" actId="33475"/>
        <pc:sldMasterMkLst>
          <pc:docMk/>
          <pc:sldMasterMk cId="1024663948" sldId="2147483704"/>
        </pc:sldMasterMkLst>
        <pc:spChg chg="add del">
          <ac:chgData name="Paul Meacham" userId="67e95363-f190-498e-9814-b55c7ae6980f" providerId="ADAL" clId="{727681AF-664C-4B28-A89B-C48C5C4EE943}" dt="2022-06-30T17:17:18.035" v="220" actId="33475"/>
          <ac:spMkLst>
            <pc:docMk/>
            <pc:sldMasterMk cId="1024663948" sldId="2147483704"/>
            <ac:spMk id="9" creationId="{5EEC7D0E-8985-153C-1C91-71B9A1A6418A}"/>
          </ac:spMkLst>
        </pc:spChg>
      </pc:sldMasterChg>
      <pc:sldMasterChg chg="addSp delSp mod">
        <pc:chgData name="Paul Meacham" userId="67e95363-f190-498e-9814-b55c7ae6980f" providerId="ADAL" clId="{727681AF-664C-4B28-A89B-C48C5C4EE943}" dt="2022-06-30T17:17:18.035" v="220" actId="33475"/>
        <pc:sldMasterMkLst>
          <pc:docMk/>
          <pc:sldMasterMk cId="523091207" sldId="2147483737"/>
        </pc:sldMasterMkLst>
        <pc:spChg chg="add del">
          <ac:chgData name="Paul Meacham" userId="67e95363-f190-498e-9814-b55c7ae6980f" providerId="ADAL" clId="{727681AF-664C-4B28-A89B-C48C5C4EE943}" dt="2022-06-30T17:17:18.035" v="220" actId="33475"/>
          <ac:spMkLst>
            <pc:docMk/>
            <pc:sldMasterMk cId="523091207" sldId="2147483737"/>
            <ac:spMk id="8" creationId="{EB8FCA78-7061-1A0D-3499-E3FEA0A9E20C}"/>
          </ac:spMkLst>
        </pc:sp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hyperlink" Target="https://docs.microsoft.com/en-us/azure/cloud-adoption-framework/ready/enterprise-scale/implementation" TargetMode="External"/><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hyperlink" Target="http://aka.ms/CMMCAccelerationProgramUpdate" TargetMode="External"/><Relationship Id="rId21" Type="http://schemas.openxmlformats.org/officeDocument/2006/relationships/image" Target="../media/image29.png"/><Relationship Id="rId7" Type="http://schemas.openxmlformats.org/officeDocument/2006/relationships/hyperlink" Target="https://docs.microsoft.com/en-us/azure/cloud-adoption-framework/ready/landing-zone/" TargetMode="External"/><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hyperlink" Target="https://aka.ms/cmmc/productplacemat" TargetMode="Externa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hyperlink" Target="https://aka.ms/CMMCResponse" TargetMode="External"/><Relationship Id="rId6" Type="http://schemas.openxmlformats.org/officeDocument/2006/relationships/hyperlink" Target="https://azure.microsoft.com/en-us/blog/automating-cybersecurity-guardrails-with-new-zero-trust-blueprint-and-azure-integrations/" TargetMode="External"/><Relationship Id="rId11" Type="http://schemas.openxmlformats.org/officeDocument/2006/relationships/image" Target="../media/image19.png"/><Relationship Id="rId5" Type="http://schemas.openxmlformats.org/officeDocument/2006/relationships/hyperlink" Target="https://docs.microsoft.com/en-us/microsoft-365/compliance/compliance-manager-templates-list?view=o365-worldwide" TargetMode="External"/><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hyperlink" Target="https://devblogs.microsoft.com/azuregov/quickly-deploy-dod-stig-compliant-images-and-visualize-compliance-using-azure/" TargetMode="External"/><Relationship Id="rId9" Type="http://schemas.openxmlformats.org/officeDocument/2006/relationships/hyperlink" Target="https://aka.ms/cmmc/techrefguide" TargetMode="External"/><Relationship Id="rId14" Type="http://schemas.openxmlformats.org/officeDocument/2006/relationships/image" Target="../media/image22.png"/><Relationship Id="rId22"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devblogs.microsoft.com/azuregov/quickly-deploy-dod-stig-compliant-images-and-visualize-compliance-using-azure/" TargetMode="External"/><Relationship Id="rId18" Type="http://schemas.openxmlformats.org/officeDocument/2006/relationships/image" Target="../media/image29.png"/><Relationship Id="rId3" Type="http://schemas.openxmlformats.org/officeDocument/2006/relationships/image" Target="../media/image19.png"/><Relationship Id="rId21" Type="http://schemas.openxmlformats.org/officeDocument/2006/relationships/image" Target="../media/image31.png"/><Relationship Id="rId7" Type="http://schemas.openxmlformats.org/officeDocument/2006/relationships/hyperlink" Target="https://aka.ms/cmmc/techrefguide" TargetMode="External"/><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hyperlink" Target="https://aka.ms/CMMCResponse" TargetMode="External"/><Relationship Id="rId16" Type="http://schemas.openxmlformats.org/officeDocument/2006/relationships/hyperlink" Target="https://docs.microsoft.com/en-us/microsoft-365/compliance/compliance-manager-templates-list?view=o365-worldwide" TargetMode="External"/><Relationship Id="rId20" Type="http://schemas.openxmlformats.org/officeDocument/2006/relationships/hyperlink" Target="https://azure.microsoft.com/en-us/blog/automating-cybersecurity-guardrails-with-new-zero-trust-blueprint-and-azure-integrations/" TargetMode="External"/><Relationship Id="rId1" Type="http://schemas.openxmlformats.org/officeDocument/2006/relationships/image" Target="../media/image18.png"/><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27.svg"/><Relationship Id="rId23" Type="http://schemas.openxmlformats.org/officeDocument/2006/relationships/hyperlink" Target="https://docs.microsoft.com/en-us/azure/cloud-adoption-framework/ready/enterprise-scale/implementation" TargetMode="External"/><Relationship Id="rId10" Type="http://schemas.openxmlformats.org/officeDocument/2006/relationships/hyperlink" Target="http://aka.ms/CMMCAccelerationProgramUpdate" TargetMode="External"/><Relationship Id="rId19" Type="http://schemas.openxmlformats.org/officeDocument/2006/relationships/image" Target="../media/image30.svg"/><Relationship Id="rId4" Type="http://schemas.openxmlformats.org/officeDocument/2006/relationships/hyperlink" Target="https://aka.ms/cmmc/productplacemat" TargetMode="External"/><Relationship Id="rId9" Type="http://schemas.openxmlformats.org/officeDocument/2006/relationships/image" Target="../media/image23.svg"/><Relationship Id="rId14" Type="http://schemas.openxmlformats.org/officeDocument/2006/relationships/image" Target="../media/image26.png"/><Relationship Id="rId22" Type="http://schemas.openxmlformats.org/officeDocument/2006/relationships/hyperlink" Target="https://docs.microsoft.com/en-us/azure/cloud-adoption-framework/ready/landing-zone/" TargetMode="External"/></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969D1D58-DEB2-42F6-BFF4-FBD34618016A}"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8B52A82-59DD-403E-9D68-526388E5DD88}">
      <dgm:prSet/>
      <dgm:spPr/>
      <dgm:t>
        <a:bodyPr/>
        <a:lstStyle/>
        <a:p>
          <a:pPr>
            <a:lnSpc>
              <a:spcPct val="100000"/>
            </a:lnSpc>
          </a:pPr>
          <a:r>
            <a:rPr lang="en-US">
              <a:hlinkClick xmlns:r="http://schemas.openxmlformats.org/officeDocument/2006/relationships" r:id="rId1"/>
            </a:rPr>
            <a:t>Reciprocity &amp; Inheritance</a:t>
          </a:r>
          <a:endParaRPr lang="en-US"/>
        </a:p>
      </dgm:t>
    </dgm:pt>
    <dgm:pt modelId="{B79113E7-D6F3-42C9-A195-063B85E846CB}" type="parTrans" cxnId="{88F4843D-9A40-476F-9C49-EF4B49CE6DFA}">
      <dgm:prSet/>
      <dgm:spPr/>
      <dgm:t>
        <a:bodyPr/>
        <a:lstStyle/>
        <a:p>
          <a:endParaRPr lang="en-US"/>
        </a:p>
      </dgm:t>
    </dgm:pt>
    <dgm:pt modelId="{9BACCD40-4381-49B8-97B5-815756DE96C3}" type="sibTrans" cxnId="{88F4843D-9A40-476F-9C49-EF4B49CE6DFA}">
      <dgm:prSet/>
      <dgm:spPr/>
      <dgm:t>
        <a:bodyPr/>
        <a:lstStyle/>
        <a:p>
          <a:pPr>
            <a:lnSpc>
              <a:spcPct val="100000"/>
            </a:lnSpc>
          </a:pPr>
          <a:endParaRPr lang="en-US"/>
        </a:p>
      </dgm:t>
    </dgm:pt>
    <dgm:pt modelId="{625B7921-1992-4792-ADB7-423C727DF53D}">
      <dgm:prSet/>
      <dgm:spPr/>
      <dgm:t>
        <a:bodyPr/>
        <a:lstStyle/>
        <a:p>
          <a:pPr>
            <a:lnSpc>
              <a:spcPct val="100000"/>
            </a:lnSpc>
          </a:pPr>
          <a:r>
            <a:rPr lang="en-US">
              <a:hlinkClick xmlns:r="http://schemas.openxmlformats.org/officeDocument/2006/relationships" r:id="rId2"/>
            </a:rPr>
            <a:t>Microsoft Product Placemat for CMMC</a:t>
          </a:r>
          <a:endParaRPr lang="en-US"/>
        </a:p>
      </dgm:t>
    </dgm:pt>
    <dgm:pt modelId="{0077EE25-0CFC-4CAA-821B-8CEFA8CE574A}" type="parTrans" cxnId="{46F3F5FC-8D2D-4BFF-B82D-849F9AC2D930}">
      <dgm:prSet/>
      <dgm:spPr/>
      <dgm:t>
        <a:bodyPr/>
        <a:lstStyle/>
        <a:p>
          <a:endParaRPr lang="en-US"/>
        </a:p>
      </dgm:t>
    </dgm:pt>
    <dgm:pt modelId="{EC82DFB0-9A96-49B8-94DC-B97A47AB6C10}" type="sibTrans" cxnId="{46F3F5FC-8D2D-4BFF-B82D-849F9AC2D930}">
      <dgm:prSet/>
      <dgm:spPr/>
      <dgm:t>
        <a:bodyPr/>
        <a:lstStyle/>
        <a:p>
          <a:pPr>
            <a:lnSpc>
              <a:spcPct val="100000"/>
            </a:lnSpc>
          </a:pPr>
          <a:endParaRPr lang="en-US"/>
        </a:p>
      </dgm:t>
    </dgm:pt>
    <dgm:pt modelId="{98C6285D-9167-4022-8699-7FA17D8A65CE}">
      <dgm:prSet/>
      <dgm:spPr/>
      <dgm:t>
        <a:bodyPr/>
        <a:lstStyle/>
        <a:p>
          <a:pPr>
            <a:lnSpc>
              <a:spcPct val="100000"/>
            </a:lnSpc>
          </a:pPr>
          <a:r>
            <a:rPr lang="en-US">
              <a:hlinkClick xmlns:r="http://schemas.openxmlformats.org/officeDocument/2006/relationships" r:id="rId3"/>
            </a:rPr>
            <a:t>Azure Sentinel:  </a:t>
          </a:r>
          <a:br>
            <a:rPr lang="en-US">
              <a:hlinkClick xmlns:r="http://schemas.openxmlformats.org/officeDocument/2006/relationships" r:id="rId3"/>
            </a:rPr>
          </a:br>
          <a:r>
            <a:rPr lang="en-US">
              <a:hlinkClick xmlns:r="http://schemas.openxmlformats.org/officeDocument/2006/relationships" r:id="rId3"/>
            </a:rPr>
            <a:t>CMMC Workbook</a:t>
          </a:r>
          <a:endParaRPr lang="en-US"/>
        </a:p>
      </dgm:t>
    </dgm:pt>
    <dgm:pt modelId="{4D505D70-1299-4F9F-B2DD-E9FD36CFC42C}" type="parTrans" cxnId="{C1EF9561-1F50-4DC2-8E94-E77364C8DA22}">
      <dgm:prSet/>
      <dgm:spPr/>
      <dgm:t>
        <a:bodyPr/>
        <a:lstStyle/>
        <a:p>
          <a:endParaRPr lang="en-US"/>
        </a:p>
      </dgm:t>
    </dgm:pt>
    <dgm:pt modelId="{2CF429F5-FD98-4251-BE73-94F10268C450}" type="sibTrans" cxnId="{C1EF9561-1F50-4DC2-8E94-E77364C8DA22}">
      <dgm:prSet/>
      <dgm:spPr/>
      <dgm:t>
        <a:bodyPr/>
        <a:lstStyle/>
        <a:p>
          <a:pPr>
            <a:lnSpc>
              <a:spcPct val="100000"/>
            </a:lnSpc>
          </a:pPr>
          <a:endParaRPr lang="en-US"/>
        </a:p>
      </dgm:t>
    </dgm:pt>
    <dgm:pt modelId="{44E0BB55-377E-47B6-BCBF-B8140381886A}">
      <dgm:prSet/>
      <dgm:spPr/>
      <dgm:t>
        <a:bodyPr/>
        <a:lstStyle/>
        <a:p>
          <a:pPr>
            <a:lnSpc>
              <a:spcPct val="100000"/>
            </a:lnSpc>
          </a:pPr>
          <a:r>
            <a:rPr lang="en-US">
              <a:hlinkClick xmlns:r="http://schemas.openxmlformats.org/officeDocument/2006/relationships" r:id="rId4"/>
            </a:rPr>
            <a:t>STIG Automation</a:t>
          </a:r>
          <a:endParaRPr lang="en-US"/>
        </a:p>
      </dgm:t>
    </dgm:pt>
    <dgm:pt modelId="{3659C38E-DB30-4FFF-93B4-604125B7037D}" type="parTrans" cxnId="{21B4C1C7-BB6A-4F26-8B38-95AB93C6EB21}">
      <dgm:prSet/>
      <dgm:spPr/>
      <dgm:t>
        <a:bodyPr/>
        <a:lstStyle/>
        <a:p>
          <a:endParaRPr lang="en-US"/>
        </a:p>
      </dgm:t>
    </dgm:pt>
    <dgm:pt modelId="{26FCAF84-4383-453F-9CBE-A6638CE80962}" type="sibTrans" cxnId="{21B4C1C7-BB6A-4F26-8B38-95AB93C6EB21}">
      <dgm:prSet/>
      <dgm:spPr/>
      <dgm:t>
        <a:bodyPr/>
        <a:lstStyle/>
        <a:p>
          <a:pPr>
            <a:lnSpc>
              <a:spcPct val="100000"/>
            </a:lnSpc>
          </a:pPr>
          <a:endParaRPr lang="en-US"/>
        </a:p>
      </dgm:t>
    </dgm:pt>
    <dgm:pt modelId="{EFBB3A19-B30F-457C-80DF-90B9B44DFD40}">
      <dgm:prSet/>
      <dgm:spPr/>
      <dgm:t>
        <a:bodyPr/>
        <a:lstStyle/>
        <a:p>
          <a:pPr>
            <a:lnSpc>
              <a:spcPct val="100000"/>
            </a:lnSpc>
          </a:pPr>
          <a:r>
            <a:rPr lang="en-US">
              <a:hlinkClick xmlns:r="http://schemas.openxmlformats.org/officeDocument/2006/relationships" r:id="rId5"/>
            </a:rPr>
            <a:t>Microsoft 365 Compliance Manager CMMC Levels 1-3 Assessment Templates</a:t>
          </a:r>
          <a:endParaRPr lang="en-US"/>
        </a:p>
      </dgm:t>
    </dgm:pt>
    <dgm:pt modelId="{C0FAEDBB-C4CA-4E4B-80DA-FF8E5B00607B}" type="parTrans" cxnId="{CB5196C5-F565-4518-BB0E-D9FC1FE99EC1}">
      <dgm:prSet/>
      <dgm:spPr/>
      <dgm:t>
        <a:bodyPr/>
        <a:lstStyle/>
        <a:p>
          <a:endParaRPr lang="en-US"/>
        </a:p>
      </dgm:t>
    </dgm:pt>
    <dgm:pt modelId="{22841DC1-467A-42DF-825C-95290396227E}" type="sibTrans" cxnId="{CB5196C5-F565-4518-BB0E-D9FC1FE99EC1}">
      <dgm:prSet/>
      <dgm:spPr/>
      <dgm:t>
        <a:bodyPr/>
        <a:lstStyle/>
        <a:p>
          <a:pPr>
            <a:lnSpc>
              <a:spcPct val="100000"/>
            </a:lnSpc>
          </a:pPr>
          <a:endParaRPr lang="en-US"/>
        </a:p>
      </dgm:t>
    </dgm:pt>
    <dgm:pt modelId="{65F82605-BB8D-46CF-AC54-F57745DAFA15}">
      <dgm:prSet/>
      <dgm:spPr/>
      <dgm:t>
        <a:bodyPr/>
        <a:lstStyle/>
        <a:p>
          <a:pPr>
            <a:lnSpc>
              <a:spcPct val="100000"/>
            </a:lnSpc>
          </a:pPr>
          <a:r>
            <a:rPr lang="en-US"/>
            <a:t>Azure Blueprint for CMMC Level 2</a:t>
          </a:r>
        </a:p>
      </dgm:t>
    </dgm:pt>
    <dgm:pt modelId="{4C104E0D-168F-4003-A65F-FB1624D7EE10}" type="parTrans" cxnId="{57666F40-18E3-47B2-A08A-698EB0515D2F}">
      <dgm:prSet/>
      <dgm:spPr/>
      <dgm:t>
        <a:bodyPr/>
        <a:lstStyle/>
        <a:p>
          <a:endParaRPr lang="en-US"/>
        </a:p>
      </dgm:t>
    </dgm:pt>
    <dgm:pt modelId="{3C691F93-3A08-40FC-9AB0-216E79D08B4B}" type="sibTrans" cxnId="{57666F40-18E3-47B2-A08A-698EB0515D2F}">
      <dgm:prSet/>
      <dgm:spPr/>
      <dgm:t>
        <a:bodyPr/>
        <a:lstStyle/>
        <a:p>
          <a:pPr>
            <a:lnSpc>
              <a:spcPct val="100000"/>
            </a:lnSpc>
          </a:pPr>
          <a:endParaRPr lang="en-US"/>
        </a:p>
      </dgm:t>
    </dgm:pt>
    <dgm:pt modelId="{8EA2EAAA-426F-4D7C-986F-370BF803F48D}">
      <dgm:prSet/>
      <dgm:spPr/>
      <dgm:t>
        <a:bodyPr/>
        <a:lstStyle/>
        <a:p>
          <a:pPr>
            <a:lnSpc>
              <a:spcPct val="100000"/>
            </a:lnSpc>
          </a:pPr>
          <a:r>
            <a:rPr lang="en-US">
              <a:hlinkClick xmlns:r="http://schemas.openxmlformats.org/officeDocument/2006/relationships" r:id="rId6"/>
            </a:rPr>
            <a:t>Azure Security Benchmark Foundation Blueprint</a:t>
          </a:r>
          <a:endParaRPr lang="en-US"/>
        </a:p>
      </dgm:t>
    </dgm:pt>
    <dgm:pt modelId="{155E1EC7-5D6E-4ED1-8DDD-768C099246FF}" type="parTrans" cxnId="{906AA0EC-390B-46EC-8301-B90A06956472}">
      <dgm:prSet/>
      <dgm:spPr/>
      <dgm:t>
        <a:bodyPr/>
        <a:lstStyle/>
        <a:p>
          <a:endParaRPr lang="en-US"/>
        </a:p>
      </dgm:t>
    </dgm:pt>
    <dgm:pt modelId="{9928DB7C-033A-4932-B152-4D2DC411BED7}" type="sibTrans" cxnId="{906AA0EC-390B-46EC-8301-B90A06956472}">
      <dgm:prSet/>
      <dgm:spPr/>
      <dgm:t>
        <a:bodyPr/>
        <a:lstStyle/>
        <a:p>
          <a:pPr>
            <a:lnSpc>
              <a:spcPct val="100000"/>
            </a:lnSpc>
          </a:pPr>
          <a:endParaRPr lang="en-US"/>
        </a:p>
      </dgm:t>
    </dgm:pt>
    <dgm:pt modelId="{6EA98BCE-E8FA-48F7-A4A6-FC0D13F1E4CE}">
      <dgm:prSet/>
      <dgm:spPr/>
      <dgm:t>
        <a:bodyPr/>
        <a:lstStyle/>
        <a:p>
          <a:pPr>
            <a:lnSpc>
              <a:spcPct val="100000"/>
            </a:lnSpc>
          </a:pPr>
          <a:r>
            <a:rPr lang="en-US">
              <a:hlinkClick xmlns:r="http://schemas.openxmlformats.org/officeDocument/2006/relationships" r:id="rId7"/>
            </a:rPr>
            <a:t>Cloud Adoption Framework </a:t>
          </a:r>
          <a:r>
            <a:rPr lang="en-US">
              <a:hlinkClick xmlns:r="http://schemas.openxmlformats.org/officeDocument/2006/relationships" r:id="rId8"/>
            </a:rPr>
            <a:t>Enterprise Scale Landing Zone</a:t>
          </a:r>
          <a:endParaRPr lang="en-US"/>
        </a:p>
      </dgm:t>
    </dgm:pt>
    <dgm:pt modelId="{BF327512-BBB0-4E6E-BB4B-4BE55026D991}" type="parTrans" cxnId="{7321C0EB-E6BC-4889-BF7B-480BC1A0882D}">
      <dgm:prSet/>
      <dgm:spPr/>
      <dgm:t>
        <a:bodyPr/>
        <a:lstStyle/>
        <a:p>
          <a:endParaRPr lang="en-US"/>
        </a:p>
      </dgm:t>
    </dgm:pt>
    <dgm:pt modelId="{D0A62451-3881-4CF6-B35F-6EE3165A9CA7}" type="sibTrans" cxnId="{7321C0EB-E6BC-4889-BF7B-480BC1A0882D}">
      <dgm:prSet/>
      <dgm:spPr/>
      <dgm:t>
        <a:bodyPr/>
        <a:lstStyle/>
        <a:p>
          <a:endParaRPr lang="en-US"/>
        </a:p>
      </dgm:t>
    </dgm:pt>
    <dgm:pt modelId="{45B0F3EA-5F85-4502-A093-5AAB6FF49B62}">
      <dgm:prSet/>
      <dgm:spPr/>
      <dgm:t>
        <a:bodyPr/>
        <a:lstStyle/>
        <a:p>
          <a:pPr>
            <a:lnSpc>
              <a:spcPct val="100000"/>
            </a:lnSpc>
          </a:pPr>
          <a:r>
            <a:rPr lang="en-US">
              <a:hlinkClick xmlns:r="http://schemas.openxmlformats.org/officeDocument/2006/relationships" r:id="rId9"/>
            </a:rPr>
            <a:t>CMMC Technical</a:t>
          </a:r>
          <a:br>
            <a:rPr lang="en-US">
              <a:hlinkClick xmlns:r="http://schemas.openxmlformats.org/officeDocument/2006/relationships" r:id="rId9"/>
            </a:rPr>
          </a:br>
          <a:r>
            <a:rPr lang="en-US">
              <a:hlinkClick xmlns:r="http://schemas.openxmlformats.org/officeDocument/2006/relationships" r:id="rId9"/>
            </a:rPr>
            <a:t>Reference Guide</a:t>
          </a:r>
          <a:endParaRPr lang="en-US"/>
        </a:p>
      </dgm:t>
    </dgm:pt>
    <dgm:pt modelId="{660FA8CF-23F0-4D22-87F8-0AE2B5C81205}" type="parTrans" cxnId="{493540BF-3091-4A8E-B225-98EA853D6820}">
      <dgm:prSet/>
      <dgm:spPr/>
      <dgm:t>
        <a:bodyPr/>
        <a:lstStyle/>
        <a:p>
          <a:endParaRPr lang="en-US"/>
        </a:p>
      </dgm:t>
    </dgm:pt>
    <dgm:pt modelId="{29DB4C78-296A-4574-A63F-E403054C0819}" type="sibTrans" cxnId="{493540BF-3091-4A8E-B225-98EA853D6820}">
      <dgm:prSet/>
      <dgm:spPr/>
      <dgm:t>
        <a:bodyPr/>
        <a:lstStyle/>
        <a:p>
          <a:pPr>
            <a:lnSpc>
              <a:spcPct val="100000"/>
            </a:lnSpc>
          </a:pPr>
          <a:endParaRPr lang="en-US"/>
        </a:p>
      </dgm:t>
    </dgm:pt>
    <dgm:pt modelId="{7199576E-65F9-45A2-8DE3-A6A054537372}" type="pres">
      <dgm:prSet presAssocID="{969D1D58-DEB2-42F6-BFF4-FBD34618016A}" presName="root" presStyleCnt="0">
        <dgm:presLayoutVars>
          <dgm:dir/>
          <dgm:resizeHandles val="exact"/>
        </dgm:presLayoutVars>
      </dgm:prSet>
      <dgm:spPr/>
    </dgm:pt>
    <dgm:pt modelId="{A7A0B898-96FE-401D-9FDA-BF19AA0EEB95}" type="pres">
      <dgm:prSet presAssocID="{969D1D58-DEB2-42F6-BFF4-FBD34618016A}" presName="container" presStyleCnt="0">
        <dgm:presLayoutVars>
          <dgm:dir/>
          <dgm:resizeHandles val="exact"/>
        </dgm:presLayoutVars>
      </dgm:prSet>
      <dgm:spPr/>
    </dgm:pt>
    <dgm:pt modelId="{6AFD35F9-7315-4F29-9AE3-364C8EF0FE97}" type="pres">
      <dgm:prSet presAssocID="{F8B52A82-59DD-403E-9D68-526388E5DD88}" presName="compNode" presStyleCnt="0"/>
      <dgm:spPr/>
    </dgm:pt>
    <dgm:pt modelId="{CB308E3E-D06B-4DE0-821E-889275D535E2}" type="pres">
      <dgm:prSet presAssocID="{F8B52A82-59DD-403E-9D68-526388E5DD88}" presName="iconBgRect" presStyleLbl="bgShp" presStyleIdx="0" presStyleCnt="9"/>
      <dgm:spPr/>
    </dgm:pt>
    <dgm:pt modelId="{DA565447-166D-415B-94C3-0C2B95893C01}" type="pres">
      <dgm:prSet presAssocID="{F8B52A82-59DD-403E-9D68-526388E5DD88}" presName="iconRect" presStyleLbl="node1" presStyleIdx="0" presStyleCnt="9"/>
      <dgm:spPr>
        <a:blipFill>
          <a:blip xmlns:r="http://schemas.openxmlformats.org/officeDocument/2006/relationships" r:embed="rId10"/>
          <a:srcRect/>
          <a:stretch>
            <a:fillRect/>
          </a:stretch>
        </a:blipFill>
        <a:ln>
          <a:noFill/>
        </a:ln>
      </dgm:spPr>
    </dgm:pt>
    <dgm:pt modelId="{5B078304-2E23-431F-8F3E-D50E134299AA}" type="pres">
      <dgm:prSet presAssocID="{F8B52A82-59DD-403E-9D68-526388E5DD88}" presName="spaceRect" presStyleCnt="0"/>
      <dgm:spPr/>
    </dgm:pt>
    <dgm:pt modelId="{7A8E568A-3F37-4A4C-B6EB-3F4649FF6059}" type="pres">
      <dgm:prSet presAssocID="{F8B52A82-59DD-403E-9D68-526388E5DD88}" presName="textRect" presStyleLbl="revTx" presStyleIdx="0" presStyleCnt="9">
        <dgm:presLayoutVars>
          <dgm:chMax val="1"/>
          <dgm:chPref val="1"/>
        </dgm:presLayoutVars>
      </dgm:prSet>
      <dgm:spPr/>
    </dgm:pt>
    <dgm:pt modelId="{37DA426A-C29D-49A4-A5C0-0BD716D3610C}" type="pres">
      <dgm:prSet presAssocID="{9BACCD40-4381-49B8-97B5-815756DE96C3}" presName="sibTrans" presStyleLbl="sibTrans2D1" presStyleIdx="0" presStyleCnt="0"/>
      <dgm:spPr/>
    </dgm:pt>
    <dgm:pt modelId="{4A53780C-7026-4A5D-B339-271C4600E9D4}" type="pres">
      <dgm:prSet presAssocID="{625B7921-1992-4792-ADB7-423C727DF53D}" presName="compNode" presStyleCnt="0"/>
      <dgm:spPr/>
    </dgm:pt>
    <dgm:pt modelId="{BF9A22D3-24D5-4CEB-8149-57B0066109E3}" type="pres">
      <dgm:prSet presAssocID="{625B7921-1992-4792-ADB7-423C727DF53D}" presName="iconBgRect" presStyleLbl="bgShp" presStyleIdx="1" presStyleCnt="9"/>
      <dgm:spPr/>
    </dgm:pt>
    <dgm:pt modelId="{2F3084AB-8AD8-4810-9248-36F589D27583}" type="pres">
      <dgm:prSet presAssocID="{625B7921-1992-4792-ADB7-423C727DF53D}" presName="iconRect" presStyleLbl="node1" presStyleIdx="1" presStyleCnt="9"/>
      <dgm:spPr>
        <a:blipFill>
          <a:blip xmlns:r="http://schemas.openxmlformats.org/officeDocument/2006/relationships" r:embed="rId11"/>
          <a:srcRect/>
          <a:stretch>
            <a:fillRect/>
          </a:stretch>
        </a:blipFill>
        <a:ln>
          <a:noFill/>
        </a:ln>
      </dgm:spPr>
    </dgm:pt>
    <dgm:pt modelId="{820A30B4-E3FA-4475-8EE1-BBD27388C094}" type="pres">
      <dgm:prSet presAssocID="{625B7921-1992-4792-ADB7-423C727DF53D}" presName="spaceRect" presStyleCnt="0"/>
      <dgm:spPr/>
    </dgm:pt>
    <dgm:pt modelId="{674F52D7-CBE2-4E48-BE3C-642B48FA222D}" type="pres">
      <dgm:prSet presAssocID="{625B7921-1992-4792-ADB7-423C727DF53D}" presName="textRect" presStyleLbl="revTx" presStyleIdx="1" presStyleCnt="9">
        <dgm:presLayoutVars>
          <dgm:chMax val="1"/>
          <dgm:chPref val="1"/>
        </dgm:presLayoutVars>
      </dgm:prSet>
      <dgm:spPr/>
    </dgm:pt>
    <dgm:pt modelId="{D7D1B499-536B-4FA4-9392-FF8D650ED914}" type="pres">
      <dgm:prSet presAssocID="{EC82DFB0-9A96-49B8-94DC-B97A47AB6C10}" presName="sibTrans" presStyleLbl="sibTrans2D1" presStyleIdx="0" presStyleCnt="0"/>
      <dgm:spPr/>
    </dgm:pt>
    <dgm:pt modelId="{4A7DF5BC-FD49-4A67-91F3-482AC8F32611}" type="pres">
      <dgm:prSet presAssocID="{45B0F3EA-5F85-4502-A093-5AAB6FF49B62}" presName="compNode" presStyleCnt="0"/>
      <dgm:spPr/>
    </dgm:pt>
    <dgm:pt modelId="{21F13441-F898-4BD4-ADA2-3EEF99D6CE3E}" type="pres">
      <dgm:prSet presAssocID="{45B0F3EA-5F85-4502-A093-5AAB6FF49B62}" presName="iconBgRect" presStyleLbl="bgShp" presStyleIdx="2" presStyleCnt="9"/>
      <dgm:spPr/>
    </dgm:pt>
    <dgm:pt modelId="{58363EC0-79DC-49C3-9717-A0FCD32740B6}" type="pres">
      <dgm:prSet presAssocID="{45B0F3EA-5F85-4502-A093-5AAB6FF49B62}" presName="iconRect" presStyleLbl="node1" presStyleIdx="2" presStyleCnt="9"/>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dgm:spPr>
      <dgm:extLst>
        <a:ext uri="{E40237B7-FDA0-4F09-8148-C483321AD2D9}">
          <dgm14:cNvPr xmlns:dgm14="http://schemas.microsoft.com/office/drawing/2010/diagram" id="0" name="" descr="Compass with solid fill"/>
        </a:ext>
      </dgm:extLst>
    </dgm:pt>
    <dgm:pt modelId="{4D66E137-2DA8-4D4D-9CC2-44859AD9B569}" type="pres">
      <dgm:prSet presAssocID="{45B0F3EA-5F85-4502-A093-5AAB6FF49B62}" presName="spaceRect" presStyleCnt="0"/>
      <dgm:spPr/>
    </dgm:pt>
    <dgm:pt modelId="{69204615-948A-49EF-973E-1B1F89A9BB9D}" type="pres">
      <dgm:prSet presAssocID="{45B0F3EA-5F85-4502-A093-5AAB6FF49B62}" presName="textRect" presStyleLbl="revTx" presStyleIdx="2" presStyleCnt="9">
        <dgm:presLayoutVars>
          <dgm:chMax val="1"/>
          <dgm:chPref val="1"/>
        </dgm:presLayoutVars>
      </dgm:prSet>
      <dgm:spPr/>
    </dgm:pt>
    <dgm:pt modelId="{D671EE07-5EC2-4ED8-BCAC-E5E2652EEC96}" type="pres">
      <dgm:prSet presAssocID="{29DB4C78-296A-4574-A63F-E403054C0819}" presName="sibTrans" presStyleLbl="sibTrans2D1" presStyleIdx="0" presStyleCnt="0"/>
      <dgm:spPr/>
    </dgm:pt>
    <dgm:pt modelId="{FD33C43B-DE95-4662-9E05-B79A51B4808A}" type="pres">
      <dgm:prSet presAssocID="{98C6285D-9167-4022-8699-7FA17D8A65CE}" presName="compNode" presStyleCnt="0"/>
      <dgm:spPr/>
    </dgm:pt>
    <dgm:pt modelId="{F1FA8D82-D889-495A-9A60-2CB2EE1E2987}" type="pres">
      <dgm:prSet presAssocID="{98C6285D-9167-4022-8699-7FA17D8A65CE}" presName="iconBgRect" presStyleLbl="bgShp" presStyleIdx="3" presStyleCnt="9"/>
      <dgm:spPr/>
    </dgm:pt>
    <dgm:pt modelId="{B04D4126-BDB4-4578-B4FA-3F9BA930B91B}" type="pres">
      <dgm:prSet presAssocID="{98C6285D-9167-4022-8699-7FA17D8A65CE}" presName="iconRect" presStyleLbl="node1" presStyleIdx="3" presStyleCnt="9"/>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Shield with solid fill"/>
        </a:ext>
      </dgm:extLst>
    </dgm:pt>
    <dgm:pt modelId="{414D4C37-59E7-4235-8B9D-48BE7997147F}" type="pres">
      <dgm:prSet presAssocID="{98C6285D-9167-4022-8699-7FA17D8A65CE}" presName="spaceRect" presStyleCnt="0"/>
      <dgm:spPr/>
    </dgm:pt>
    <dgm:pt modelId="{E27BF026-D524-4BC1-AEEB-C77FC82D8E07}" type="pres">
      <dgm:prSet presAssocID="{98C6285D-9167-4022-8699-7FA17D8A65CE}" presName="textRect" presStyleLbl="revTx" presStyleIdx="3" presStyleCnt="9">
        <dgm:presLayoutVars>
          <dgm:chMax val="1"/>
          <dgm:chPref val="1"/>
        </dgm:presLayoutVars>
      </dgm:prSet>
      <dgm:spPr/>
    </dgm:pt>
    <dgm:pt modelId="{6078792E-E3C2-45D4-AA76-192A45B4D979}" type="pres">
      <dgm:prSet presAssocID="{2CF429F5-FD98-4251-BE73-94F10268C450}" presName="sibTrans" presStyleLbl="sibTrans2D1" presStyleIdx="0" presStyleCnt="0"/>
      <dgm:spPr/>
    </dgm:pt>
    <dgm:pt modelId="{28FAA15E-1B8A-406F-9963-6E4D207CA0C1}" type="pres">
      <dgm:prSet presAssocID="{44E0BB55-377E-47B6-BCBF-B8140381886A}" presName="compNode" presStyleCnt="0"/>
      <dgm:spPr/>
    </dgm:pt>
    <dgm:pt modelId="{80CE46B1-BBF9-43CE-BB29-82D61403637C}" type="pres">
      <dgm:prSet presAssocID="{44E0BB55-377E-47B6-BCBF-B8140381886A}" presName="iconBgRect" presStyleLbl="bgShp" presStyleIdx="4" presStyleCnt="9"/>
      <dgm:spPr/>
    </dgm:pt>
    <dgm:pt modelId="{3B50D0D2-B31F-4042-AA42-516D570B2970}" type="pres">
      <dgm:prSet presAssocID="{44E0BB55-377E-47B6-BCBF-B8140381886A}" presName="iconRect" presStyleLbl="node1" presStyleIdx="4" presStyleCnt="9"/>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Gears"/>
        </a:ext>
      </dgm:extLst>
    </dgm:pt>
    <dgm:pt modelId="{C0FE94FB-38E9-4134-8DDC-E42524E8C8BE}" type="pres">
      <dgm:prSet presAssocID="{44E0BB55-377E-47B6-BCBF-B8140381886A}" presName="spaceRect" presStyleCnt="0"/>
      <dgm:spPr/>
    </dgm:pt>
    <dgm:pt modelId="{32EFCEEF-7462-4F54-ADDA-9B0CE80944F9}" type="pres">
      <dgm:prSet presAssocID="{44E0BB55-377E-47B6-BCBF-B8140381886A}" presName="textRect" presStyleLbl="revTx" presStyleIdx="4" presStyleCnt="9">
        <dgm:presLayoutVars>
          <dgm:chMax val="1"/>
          <dgm:chPref val="1"/>
        </dgm:presLayoutVars>
      </dgm:prSet>
      <dgm:spPr/>
    </dgm:pt>
    <dgm:pt modelId="{3588747C-33A2-4079-A6A9-A90564260A7D}" type="pres">
      <dgm:prSet presAssocID="{26FCAF84-4383-453F-9CBE-A6638CE80962}" presName="sibTrans" presStyleLbl="sibTrans2D1" presStyleIdx="0" presStyleCnt="0"/>
      <dgm:spPr/>
    </dgm:pt>
    <dgm:pt modelId="{A2244F02-0A2B-4949-84A5-CD3159445C57}" type="pres">
      <dgm:prSet presAssocID="{EFBB3A19-B30F-457C-80DF-90B9B44DFD40}" presName="compNode" presStyleCnt="0"/>
      <dgm:spPr/>
    </dgm:pt>
    <dgm:pt modelId="{F53A058E-85C6-42F6-A049-4B6F2CE29D8E}" type="pres">
      <dgm:prSet presAssocID="{EFBB3A19-B30F-457C-80DF-90B9B44DFD40}" presName="iconBgRect" presStyleLbl="bgShp" presStyleIdx="5" presStyleCnt="9"/>
      <dgm:spPr/>
    </dgm:pt>
    <dgm:pt modelId="{AD0917A9-D8E2-42EA-9386-4EDAF4669EFB}" type="pres">
      <dgm:prSet presAssocID="{EFBB3A19-B30F-457C-80DF-90B9B44DFD40}" presName="iconRect" presStyleLbl="node1" presStyleIdx="5" presStyleCnt="9"/>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dgm:spPr>
      <dgm:extLst>
        <a:ext uri="{E40237B7-FDA0-4F09-8148-C483321AD2D9}">
          <dgm14:cNvPr xmlns:dgm14="http://schemas.microsoft.com/office/drawing/2010/diagram" id="0" name="" descr="Check List"/>
        </a:ext>
      </dgm:extLst>
    </dgm:pt>
    <dgm:pt modelId="{8A4AE237-115B-418B-AC2A-E1503CC68113}" type="pres">
      <dgm:prSet presAssocID="{EFBB3A19-B30F-457C-80DF-90B9B44DFD40}" presName="spaceRect" presStyleCnt="0"/>
      <dgm:spPr/>
    </dgm:pt>
    <dgm:pt modelId="{6662C40B-7D47-480C-93FD-5C3534717EA0}" type="pres">
      <dgm:prSet presAssocID="{EFBB3A19-B30F-457C-80DF-90B9B44DFD40}" presName="textRect" presStyleLbl="revTx" presStyleIdx="5" presStyleCnt="9">
        <dgm:presLayoutVars>
          <dgm:chMax val="1"/>
          <dgm:chPref val="1"/>
        </dgm:presLayoutVars>
      </dgm:prSet>
      <dgm:spPr/>
    </dgm:pt>
    <dgm:pt modelId="{0C9C43AB-5883-4172-BBB0-8396A72D1175}" type="pres">
      <dgm:prSet presAssocID="{22841DC1-467A-42DF-825C-95290396227E}" presName="sibTrans" presStyleLbl="sibTrans2D1" presStyleIdx="0" presStyleCnt="0"/>
      <dgm:spPr/>
    </dgm:pt>
    <dgm:pt modelId="{AA37B42A-96DA-4B14-A631-2A5ED28C02ED}" type="pres">
      <dgm:prSet presAssocID="{65F82605-BB8D-46CF-AC54-F57745DAFA15}" presName="compNode" presStyleCnt="0"/>
      <dgm:spPr/>
    </dgm:pt>
    <dgm:pt modelId="{AA4E28F7-DBCD-4904-93B6-2BF0D43B0FEA}" type="pres">
      <dgm:prSet presAssocID="{65F82605-BB8D-46CF-AC54-F57745DAFA15}" presName="iconBgRect" presStyleLbl="bgShp" presStyleIdx="6" presStyleCnt="9"/>
      <dgm:spPr/>
    </dgm:pt>
    <dgm:pt modelId="{5540B622-56E0-4E92-9850-0B916B53E220}" type="pres">
      <dgm:prSet presAssocID="{65F82605-BB8D-46CF-AC54-F57745DAFA15}" presName="iconRect" presStyleLbl="node1" presStyleIdx="6" presStyleCnt="9"/>
      <dgm:spPr>
        <a:blipFill>
          <a:blip xmlns:r="http://schemas.openxmlformats.org/officeDocument/2006/relationships" r:embed="rId20"/>
          <a:srcRect/>
          <a:stretch>
            <a:fillRect/>
          </a:stretch>
        </a:blipFill>
        <a:ln>
          <a:noFill/>
        </a:ln>
      </dgm:spPr>
    </dgm:pt>
    <dgm:pt modelId="{8B5B3D6F-65B5-41AF-9457-FC3E07E0D4B7}" type="pres">
      <dgm:prSet presAssocID="{65F82605-BB8D-46CF-AC54-F57745DAFA15}" presName="spaceRect" presStyleCnt="0"/>
      <dgm:spPr/>
    </dgm:pt>
    <dgm:pt modelId="{EB945650-4ACC-4685-B2B6-77363BEF812F}" type="pres">
      <dgm:prSet presAssocID="{65F82605-BB8D-46CF-AC54-F57745DAFA15}" presName="textRect" presStyleLbl="revTx" presStyleIdx="6" presStyleCnt="9">
        <dgm:presLayoutVars>
          <dgm:chMax val="1"/>
          <dgm:chPref val="1"/>
        </dgm:presLayoutVars>
      </dgm:prSet>
      <dgm:spPr/>
    </dgm:pt>
    <dgm:pt modelId="{D662FB08-63BF-405F-8BB6-3DFAED58EBA5}" type="pres">
      <dgm:prSet presAssocID="{3C691F93-3A08-40FC-9AB0-216E79D08B4B}" presName="sibTrans" presStyleLbl="sibTrans2D1" presStyleIdx="0" presStyleCnt="0"/>
      <dgm:spPr/>
    </dgm:pt>
    <dgm:pt modelId="{028995A8-A4FB-43D0-AF86-589B7BDA9597}" type="pres">
      <dgm:prSet presAssocID="{8EA2EAAA-426F-4D7C-986F-370BF803F48D}" presName="compNode" presStyleCnt="0"/>
      <dgm:spPr/>
    </dgm:pt>
    <dgm:pt modelId="{3F4036F1-287A-4D10-85E5-315F426C1B18}" type="pres">
      <dgm:prSet presAssocID="{8EA2EAAA-426F-4D7C-986F-370BF803F48D}" presName="iconBgRect" presStyleLbl="bgShp" presStyleIdx="7" presStyleCnt="9"/>
      <dgm:spPr/>
    </dgm:pt>
    <dgm:pt modelId="{5B74CDF4-5D3D-4F0F-807E-FE3E698047A8}" type="pres">
      <dgm:prSet presAssocID="{8EA2EAAA-426F-4D7C-986F-370BF803F48D}" presName="iconRect" presStyleLbl="node1" presStyleIdx="7" presStyleCnt="9"/>
      <dgm:spPr>
        <a:blipFill>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a:blipFill>
        <a:ln>
          <a:noFill/>
        </a:ln>
      </dgm:spPr>
      <dgm:extLst>
        <a:ext uri="{E40237B7-FDA0-4F09-8148-C483321AD2D9}">
          <dgm14:cNvPr xmlns:dgm14="http://schemas.microsoft.com/office/drawing/2010/diagram" id="0" name="" descr="Lock"/>
        </a:ext>
      </dgm:extLst>
    </dgm:pt>
    <dgm:pt modelId="{F59FD736-36D7-47F6-9CDF-013850A53041}" type="pres">
      <dgm:prSet presAssocID="{8EA2EAAA-426F-4D7C-986F-370BF803F48D}" presName="spaceRect" presStyleCnt="0"/>
      <dgm:spPr/>
    </dgm:pt>
    <dgm:pt modelId="{8FF43AFB-C88F-4951-B0DB-8CB65BC3A56E}" type="pres">
      <dgm:prSet presAssocID="{8EA2EAAA-426F-4D7C-986F-370BF803F48D}" presName="textRect" presStyleLbl="revTx" presStyleIdx="7" presStyleCnt="9">
        <dgm:presLayoutVars>
          <dgm:chMax val="1"/>
          <dgm:chPref val="1"/>
        </dgm:presLayoutVars>
      </dgm:prSet>
      <dgm:spPr/>
    </dgm:pt>
    <dgm:pt modelId="{C09B7E39-6B8C-4799-8B2C-80179BA3EFB4}" type="pres">
      <dgm:prSet presAssocID="{9928DB7C-033A-4932-B152-4D2DC411BED7}" presName="sibTrans" presStyleLbl="sibTrans2D1" presStyleIdx="0" presStyleCnt="0"/>
      <dgm:spPr/>
    </dgm:pt>
    <dgm:pt modelId="{D1C17FF3-5647-412B-AB02-F0A483557864}" type="pres">
      <dgm:prSet presAssocID="{6EA98BCE-E8FA-48F7-A4A6-FC0D13F1E4CE}" presName="compNode" presStyleCnt="0"/>
      <dgm:spPr/>
    </dgm:pt>
    <dgm:pt modelId="{7B46FA19-ECED-4E4B-B148-7D23944BD838}" type="pres">
      <dgm:prSet presAssocID="{6EA98BCE-E8FA-48F7-A4A6-FC0D13F1E4CE}" presName="iconBgRect" presStyleLbl="bgShp" presStyleIdx="8" presStyleCnt="9"/>
      <dgm:spPr/>
    </dgm:pt>
    <dgm:pt modelId="{C37E0FE8-1D14-4949-808E-33FF261A17ED}" type="pres">
      <dgm:prSet presAssocID="{6EA98BCE-E8FA-48F7-A4A6-FC0D13F1E4CE}" presName="iconRect" presStyleLbl="node1" presStyleIdx="8" presStyleCnt="9"/>
      <dgm:spPr>
        <a:blipFill>
          <a:blip xmlns:r="http://schemas.openxmlformats.org/officeDocument/2006/relationships" r:embed="rId23">
            <a:extLst>
              <a:ext uri="{28A0092B-C50C-407E-A947-70E740481C1C}">
                <a14:useLocalDpi xmlns:a14="http://schemas.microsoft.com/office/drawing/2010/main" val="0"/>
              </a:ext>
            </a:extLst>
          </a:blip>
          <a:srcRect/>
          <a:stretch>
            <a:fillRect/>
          </a:stretch>
        </a:blipFill>
        <a:ln>
          <a:noFill/>
        </a:ln>
      </dgm:spPr>
    </dgm:pt>
    <dgm:pt modelId="{1D240853-A1D5-4FFF-81B0-6BA4CA2B3F57}" type="pres">
      <dgm:prSet presAssocID="{6EA98BCE-E8FA-48F7-A4A6-FC0D13F1E4CE}" presName="spaceRect" presStyleCnt="0"/>
      <dgm:spPr/>
    </dgm:pt>
    <dgm:pt modelId="{67827F05-78C4-4EA6-AEC8-462D1584D4E9}" type="pres">
      <dgm:prSet presAssocID="{6EA98BCE-E8FA-48F7-A4A6-FC0D13F1E4CE}" presName="textRect" presStyleLbl="revTx" presStyleIdx="8" presStyleCnt="9">
        <dgm:presLayoutVars>
          <dgm:chMax val="1"/>
          <dgm:chPref val="1"/>
        </dgm:presLayoutVars>
      </dgm:prSet>
      <dgm:spPr/>
    </dgm:pt>
  </dgm:ptLst>
  <dgm:cxnLst>
    <dgm:cxn modelId="{BD04272A-99EC-439B-9C43-A4357EA27631}" type="presOf" srcId="{65F82605-BB8D-46CF-AC54-F57745DAFA15}" destId="{EB945650-4ACC-4685-B2B6-77363BEF812F}" srcOrd="0" destOrd="0" presId="urn:microsoft.com/office/officeart/2018/2/layout/IconCircleList"/>
    <dgm:cxn modelId="{1D806437-0180-42C1-B1C7-43497C59DE42}" type="presOf" srcId="{45B0F3EA-5F85-4502-A093-5AAB6FF49B62}" destId="{69204615-948A-49EF-973E-1B1F89A9BB9D}" srcOrd="0" destOrd="0" presId="urn:microsoft.com/office/officeart/2018/2/layout/IconCircleList"/>
    <dgm:cxn modelId="{BBE2713A-3AFF-44D4-BF89-E001ABAEC33A}" type="presOf" srcId="{2CF429F5-FD98-4251-BE73-94F10268C450}" destId="{6078792E-E3C2-45D4-AA76-192A45B4D979}" srcOrd="0" destOrd="0" presId="urn:microsoft.com/office/officeart/2018/2/layout/IconCircleList"/>
    <dgm:cxn modelId="{88F4843D-9A40-476F-9C49-EF4B49CE6DFA}" srcId="{969D1D58-DEB2-42F6-BFF4-FBD34618016A}" destId="{F8B52A82-59DD-403E-9D68-526388E5DD88}" srcOrd="0" destOrd="0" parTransId="{B79113E7-D6F3-42C9-A195-063B85E846CB}" sibTransId="{9BACCD40-4381-49B8-97B5-815756DE96C3}"/>
    <dgm:cxn modelId="{57666F40-18E3-47B2-A08A-698EB0515D2F}" srcId="{969D1D58-DEB2-42F6-BFF4-FBD34618016A}" destId="{65F82605-BB8D-46CF-AC54-F57745DAFA15}" srcOrd="6" destOrd="0" parTransId="{4C104E0D-168F-4003-A65F-FB1624D7EE10}" sibTransId="{3C691F93-3A08-40FC-9AB0-216E79D08B4B}"/>
    <dgm:cxn modelId="{F3D64341-93D8-445D-9D62-693891728D38}" type="presOf" srcId="{9928DB7C-033A-4932-B152-4D2DC411BED7}" destId="{C09B7E39-6B8C-4799-8B2C-80179BA3EFB4}" srcOrd="0" destOrd="0" presId="urn:microsoft.com/office/officeart/2018/2/layout/IconCircleList"/>
    <dgm:cxn modelId="{54C64F61-423B-41BF-A707-A6287B3FB635}" type="presOf" srcId="{26FCAF84-4383-453F-9CBE-A6638CE80962}" destId="{3588747C-33A2-4079-A6A9-A90564260A7D}" srcOrd="0" destOrd="0" presId="urn:microsoft.com/office/officeart/2018/2/layout/IconCircleList"/>
    <dgm:cxn modelId="{C1EF9561-1F50-4DC2-8E94-E77364C8DA22}" srcId="{969D1D58-DEB2-42F6-BFF4-FBD34618016A}" destId="{98C6285D-9167-4022-8699-7FA17D8A65CE}" srcOrd="3" destOrd="0" parTransId="{4D505D70-1299-4F9F-B2DD-E9FD36CFC42C}" sibTransId="{2CF429F5-FD98-4251-BE73-94F10268C450}"/>
    <dgm:cxn modelId="{179EA265-7A50-4DFA-A87D-55C453C6957A}" type="presOf" srcId="{9BACCD40-4381-49B8-97B5-815756DE96C3}" destId="{37DA426A-C29D-49A4-A5C0-0BD716D3610C}" srcOrd="0" destOrd="0" presId="urn:microsoft.com/office/officeart/2018/2/layout/IconCircleList"/>
    <dgm:cxn modelId="{9B6F1F6B-B656-4D23-B461-84B316D0A5BA}" type="presOf" srcId="{3C691F93-3A08-40FC-9AB0-216E79D08B4B}" destId="{D662FB08-63BF-405F-8BB6-3DFAED58EBA5}" srcOrd="0" destOrd="0" presId="urn:microsoft.com/office/officeart/2018/2/layout/IconCircleList"/>
    <dgm:cxn modelId="{A21DAE70-5F74-4112-B817-D050732D34F6}" type="presOf" srcId="{625B7921-1992-4792-ADB7-423C727DF53D}" destId="{674F52D7-CBE2-4E48-BE3C-642B48FA222D}" srcOrd="0" destOrd="0" presId="urn:microsoft.com/office/officeart/2018/2/layout/IconCircleList"/>
    <dgm:cxn modelId="{EB7EEF55-A45E-4ADB-BDE3-D65B06B4F096}" type="presOf" srcId="{98C6285D-9167-4022-8699-7FA17D8A65CE}" destId="{E27BF026-D524-4BC1-AEEB-C77FC82D8E07}" srcOrd="0" destOrd="0" presId="urn:microsoft.com/office/officeart/2018/2/layout/IconCircleList"/>
    <dgm:cxn modelId="{8F346C94-994A-475D-984D-DEE3DFD07ABC}" type="presOf" srcId="{22841DC1-467A-42DF-825C-95290396227E}" destId="{0C9C43AB-5883-4172-BBB0-8396A72D1175}" srcOrd="0" destOrd="0" presId="urn:microsoft.com/office/officeart/2018/2/layout/IconCircleList"/>
    <dgm:cxn modelId="{049BEA95-BADE-40F3-994A-893AFD1D7C5F}" type="presOf" srcId="{EFBB3A19-B30F-457C-80DF-90B9B44DFD40}" destId="{6662C40B-7D47-480C-93FD-5C3534717EA0}" srcOrd="0" destOrd="0" presId="urn:microsoft.com/office/officeart/2018/2/layout/IconCircleList"/>
    <dgm:cxn modelId="{6CC492A3-E029-49FE-BEB3-FBC79C27B232}" type="presOf" srcId="{44E0BB55-377E-47B6-BCBF-B8140381886A}" destId="{32EFCEEF-7462-4F54-ADDA-9B0CE80944F9}" srcOrd="0" destOrd="0" presId="urn:microsoft.com/office/officeart/2018/2/layout/IconCircleList"/>
    <dgm:cxn modelId="{1013A6AD-8F34-457E-AB0A-E1E9B4EA0442}" type="presOf" srcId="{EC82DFB0-9A96-49B8-94DC-B97A47AB6C10}" destId="{D7D1B499-536B-4FA4-9392-FF8D650ED914}" srcOrd="0" destOrd="0" presId="urn:microsoft.com/office/officeart/2018/2/layout/IconCircleList"/>
    <dgm:cxn modelId="{493540BF-3091-4A8E-B225-98EA853D6820}" srcId="{969D1D58-DEB2-42F6-BFF4-FBD34618016A}" destId="{45B0F3EA-5F85-4502-A093-5AAB6FF49B62}" srcOrd="2" destOrd="0" parTransId="{660FA8CF-23F0-4D22-87F8-0AE2B5C81205}" sibTransId="{29DB4C78-296A-4574-A63F-E403054C0819}"/>
    <dgm:cxn modelId="{CED388C2-394B-4703-9D31-1CA3B568B14A}" type="presOf" srcId="{29DB4C78-296A-4574-A63F-E403054C0819}" destId="{D671EE07-5EC2-4ED8-BCAC-E5E2652EEC96}" srcOrd="0" destOrd="0" presId="urn:microsoft.com/office/officeart/2018/2/layout/IconCircleList"/>
    <dgm:cxn modelId="{CB5196C5-F565-4518-BB0E-D9FC1FE99EC1}" srcId="{969D1D58-DEB2-42F6-BFF4-FBD34618016A}" destId="{EFBB3A19-B30F-457C-80DF-90B9B44DFD40}" srcOrd="5" destOrd="0" parTransId="{C0FAEDBB-C4CA-4E4B-80DA-FF8E5B00607B}" sibTransId="{22841DC1-467A-42DF-825C-95290396227E}"/>
    <dgm:cxn modelId="{21B4C1C7-BB6A-4F26-8B38-95AB93C6EB21}" srcId="{969D1D58-DEB2-42F6-BFF4-FBD34618016A}" destId="{44E0BB55-377E-47B6-BCBF-B8140381886A}" srcOrd="4" destOrd="0" parTransId="{3659C38E-DB30-4FFF-93B4-604125B7037D}" sibTransId="{26FCAF84-4383-453F-9CBE-A6638CE80962}"/>
    <dgm:cxn modelId="{AD35B7D5-EA32-49B5-B44B-D454D9D163E2}" type="presOf" srcId="{F8B52A82-59DD-403E-9D68-526388E5DD88}" destId="{7A8E568A-3F37-4A4C-B6EB-3F4649FF6059}" srcOrd="0" destOrd="0" presId="urn:microsoft.com/office/officeart/2018/2/layout/IconCircleList"/>
    <dgm:cxn modelId="{F7E059DA-37A9-4D04-8CDD-EADFDFC75FB4}" type="presOf" srcId="{8EA2EAAA-426F-4D7C-986F-370BF803F48D}" destId="{8FF43AFB-C88F-4951-B0DB-8CB65BC3A56E}" srcOrd="0" destOrd="0" presId="urn:microsoft.com/office/officeart/2018/2/layout/IconCircleList"/>
    <dgm:cxn modelId="{7321C0EB-E6BC-4889-BF7B-480BC1A0882D}" srcId="{969D1D58-DEB2-42F6-BFF4-FBD34618016A}" destId="{6EA98BCE-E8FA-48F7-A4A6-FC0D13F1E4CE}" srcOrd="8" destOrd="0" parTransId="{BF327512-BBB0-4E6E-BB4B-4BE55026D991}" sibTransId="{D0A62451-3881-4CF6-B35F-6EE3165A9CA7}"/>
    <dgm:cxn modelId="{906AA0EC-390B-46EC-8301-B90A06956472}" srcId="{969D1D58-DEB2-42F6-BFF4-FBD34618016A}" destId="{8EA2EAAA-426F-4D7C-986F-370BF803F48D}" srcOrd="7" destOrd="0" parTransId="{155E1EC7-5D6E-4ED1-8DDD-768C099246FF}" sibTransId="{9928DB7C-033A-4932-B152-4D2DC411BED7}"/>
    <dgm:cxn modelId="{CA0AFDF3-5813-4AD3-986B-144D811A6C04}" type="presOf" srcId="{6EA98BCE-E8FA-48F7-A4A6-FC0D13F1E4CE}" destId="{67827F05-78C4-4EA6-AEC8-462D1584D4E9}" srcOrd="0" destOrd="0" presId="urn:microsoft.com/office/officeart/2018/2/layout/IconCircleList"/>
    <dgm:cxn modelId="{46F3F5FC-8D2D-4BFF-B82D-849F9AC2D930}" srcId="{969D1D58-DEB2-42F6-BFF4-FBD34618016A}" destId="{625B7921-1992-4792-ADB7-423C727DF53D}" srcOrd="1" destOrd="0" parTransId="{0077EE25-0CFC-4CAA-821B-8CEFA8CE574A}" sibTransId="{EC82DFB0-9A96-49B8-94DC-B97A47AB6C10}"/>
    <dgm:cxn modelId="{E125B7FF-335A-4438-A070-2DCB25A5E1EE}" type="presOf" srcId="{969D1D58-DEB2-42F6-BFF4-FBD34618016A}" destId="{7199576E-65F9-45A2-8DE3-A6A054537372}" srcOrd="0" destOrd="0" presId="urn:microsoft.com/office/officeart/2018/2/layout/IconCircleList"/>
    <dgm:cxn modelId="{AE943554-4314-441A-A543-5C448BDF10E5}" type="presParOf" srcId="{7199576E-65F9-45A2-8DE3-A6A054537372}" destId="{A7A0B898-96FE-401D-9FDA-BF19AA0EEB95}" srcOrd="0" destOrd="0" presId="urn:microsoft.com/office/officeart/2018/2/layout/IconCircleList"/>
    <dgm:cxn modelId="{DF9AD402-B5D9-47EA-857A-5499B51CABB8}" type="presParOf" srcId="{A7A0B898-96FE-401D-9FDA-BF19AA0EEB95}" destId="{6AFD35F9-7315-4F29-9AE3-364C8EF0FE97}" srcOrd="0" destOrd="0" presId="urn:microsoft.com/office/officeart/2018/2/layout/IconCircleList"/>
    <dgm:cxn modelId="{FEB61B50-F591-4D91-855F-C05CD64069BF}" type="presParOf" srcId="{6AFD35F9-7315-4F29-9AE3-364C8EF0FE97}" destId="{CB308E3E-D06B-4DE0-821E-889275D535E2}" srcOrd="0" destOrd="0" presId="urn:microsoft.com/office/officeart/2018/2/layout/IconCircleList"/>
    <dgm:cxn modelId="{C6169498-91B4-4820-A53F-91C88E515CDC}" type="presParOf" srcId="{6AFD35F9-7315-4F29-9AE3-364C8EF0FE97}" destId="{DA565447-166D-415B-94C3-0C2B95893C01}" srcOrd="1" destOrd="0" presId="urn:microsoft.com/office/officeart/2018/2/layout/IconCircleList"/>
    <dgm:cxn modelId="{380D9CB3-A281-4438-A1C6-F97A88952DCB}" type="presParOf" srcId="{6AFD35F9-7315-4F29-9AE3-364C8EF0FE97}" destId="{5B078304-2E23-431F-8F3E-D50E134299AA}" srcOrd="2" destOrd="0" presId="urn:microsoft.com/office/officeart/2018/2/layout/IconCircleList"/>
    <dgm:cxn modelId="{4EC4D07F-4149-41A5-9308-6D90C9709E2C}" type="presParOf" srcId="{6AFD35F9-7315-4F29-9AE3-364C8EF0FE97}" destId="{7A8E568A-3F37-4A4C-B6EB-3F4649FF6059}" srcOrd="3" destOrd="0" presId="urn:microsoft.com/office/officeart/2018/2/layout/IconCircleList"/>
    <dgm:cxn modelId="{6511AA59-E3A6-47CE-A6B1-6FEE6F5D016E}" type="presParOf" srcId="{A7A0B898-96FE-401D-9FDA-BF19AA0EEB95}" destId="{37DA426A-C29D-49A4-A5C0-0BD716D3610C}" srcOrd="1" destOrd="0" presId="urn:microsoft.com/office/officeart/2018/2/layout/IconCircleList"/>
    <dgm:cxn modelId="{CB1F8D12-52ED-4C3A-8F97-A1033364F80D}" type="presParOf" srcId="{A7A0B898-96FE-401D-9FDA-BF19AA0EEB95}" destId="{4A53780C-7026-4A5D-B339-271C4600E9D4}" srcOrd="2" destOrd="0" presId="urn:microsoft.com/office/officeart/2018/2/layout/IconCircleList"/>
    <dgm:cxn modelId="{742595A2-C9F9-4F6E-8975-0E5EEFF9D02F}" type="presParOf" srcId="{4A53780C-7026-4A5D-B339-271C4600E9D4}" destId="{BF9A22D3-24D5-4CEB-8149-57B0066109E3}" srcOrd="0" destOrd="0" presId="urn:microsoft.com/office/officeart/2018/2/layout/IconCircleList"/>
    <dgm:cxn modelId="{990B1655-E45D-4FBC-B30B-50842E4D31CB}" type="presParOf" srcId="{4A53780C-7026-4A5D-B339-271C4600E9D4}" destId="{2F3084AB-8AD8-4810-9248-36F589D27583}" srcOrd="1" destOrd="0" presId="urn:microsoft.com/office/officeart/2018/2/layout/IconCircleList"/>
    <dgm:cxn modelId="{8877B007-3339-4736-8279-1EC5F23EA792}" type="presParOf" srcId="{4A53780C-7026-4A5D-B339-271C4600E9D4}" destId="{820A30B4-E3FA-4475-8EE1-BBD27388C094}" srcOrd="2" destOrd="0" presId="urn:microsoft.com/office/officeart/2018/2/layout/IconCircleList"/>
    <dgm:cxn modelId="{42FBA719-73F3-4D13-82EE-B99CBD23BAB4}" type="presParOf" srcId="{4A53780C-7026-4A5D-B339-271C4600E9D4}" destId="{674F52D7-CBE2-4E48-BE3C-642B48FA222D}" srcOrd="3" destOrd="0" presId="urn:microsoft.com/office/officeart/2018/2/layout/IconCircleList"/>
    <dgm:cxn modelId="{C568F859-B29D-4861-A314-80BFB3DA50E2}" type="presParOf" srcId="{A7A0B898-96FE-401D-9FDA-BF19AA0EEB95}" destId="{D7D1B499-536B-4FA4-9392-FF8D650ED914}" srcOrd="3" destOrd="0" presId="urn:microsoft.com/office/officeart/2018/2/layout/IconCircleList"/>
    <dgm:cxn modelId="{10BB8973-55CE-4F4E-9C51-F082CFF62BED}" type="presParOf" srcId="{A7A0B898-96FE-401D-9FDA-BF19AA0EEB95}" destId="{4A7DF5BC-FD49-4A67-91F3-482AC8F32611}" srcOrd="4" destOrd="0" presId="urn:microsoft.com/office/officeart/2018/2/layout/IconCircleList"/>
    <dgm:cxn modelId="{B66CB022-67F0-4CFC-84BC-F9F625826D6B}" type="presParOf" srcId="{4A7DF5BC-FD49-4A67-91F3-482AC8F32611}" destId="{21F13441-F898-4BD4-ADA2-3EEF99D6CE3E}" srcOrd="0" destOrd="0" presId="urn:microsoft.com/office/officeart/2018/2/layout/IconCircleList"/>
    <dgm:cxn modelId="{760188EB-8F3B-44CB-9170-53DE2F80DA1F}" type="presParOf" srcId="{4A7DF5BC-FD49-4A67-91F3-482AC8F32611}" destId="{58363EC0-79DC-49C3-9717-A0FCD32740B6}" srcOrd="1" destOrd="0" presId="urn:microsoft.com/office/officeart/2018/2/layout/IconCircleList"/>
    <dgm:cxn modelId="{18305F1D-B58F-4EDF-A653-37CFD9B7A0EB}" type="presParOf" srcId="{4A7DF5BC-FD49-4A67-91F3-482AC8F32611}" destId="{4D66E137-2DA8-4D4D-9CC2-44859AD9B569}" srcOrd="2" destOrd="0" presId="urn:microsoft.com/office/officeart/2018/2/layout/IconCircleList"/>
    <dgm:cxn modelId="{8FF9EDEB-EC06-48ED-8084-AE81A7DB6043}" type="presParOf" srcId="{4A7DF5BC-FD49-4A67-91F3-482AC8F32611}" destId="{69204615-948A-49EF-973E-1B1F89A9BB9D}" srcOrd="3" destOrd="0" presId="urn:microsoft.com/office/officeart/2018/2/layout/IconCircleList"/>
    <dgm:cxn modelId="{202C36FB-C3FE-440C-B092-5FD8FDE0BE1F}" type="presParOf" srcId="{A7A0B898-96FE-401D-9FDA-BF19AA0EEB95}" destId="{D671EE07-5EC2-4ED8-BCAC-E5E2652EEC96}" srcOrd="5" destOrd="0" presId="urn:microsoft.com/office/officeart/2018/2/layout/IconCircleList"/>
    <dgm:cxn modelId="{F90EA5C2-33EE-4304-936E-793608D19CBD}" type="presParOf" srcId="{A7A0B898-96FE-401D-9FDA-BF19AA0EEB95}" destId="{FD33C43B-DE95-4662-9E05-B79A51B4808A}" srcOrd="6" destOrd="0" presId="urn:microsoft.com/office/officeart/2018/2/layout/IconCircleList"/>
    <dgm:cxn modelId="{D9099423-28E2-4CB4-B92D-951BFE9D4A88}" type="presParOf" srcId="{FD33C43B-DE95-4662-9E05-B79A51B4808A}" destId="{F1FA8D82-D889-495A-9A60-2CB2EE1E2987}" srcOrd="0" destOrd="0" presId="urn:microsoft.com/office/officeart/2018/2/layout/IconCircleList"/>
    <dgm:cxn modelId="{703AF579-A907-4A40-A7F0-E8AD7473F332}" type="presParOf" srcId="{FD33C43B-DE95-4662-9E05-B79A51B4808A}" destId="{B04D4126-BDB4-4578-B4FA-3F9BA930B91B}" srcOrd="1" destOrd="0" presId="urn:microsoft.com/office/officeart/2018/2/layout/IconCircleList"/>
    <dgm:cxn modelId="{FDFB2209-E710-4491-98A8-1965720E9BD4}" type="presParOf" srcId="{FD33C43B-DE95-4662-9E05-B79A51B4808A}" destId="{414D4C37-59E7-4235-8B9D-48BE7997147F}" srcOrd="2" destOrd="0" presId="urn:microsoft.com/office/officeart/2018/2/layout/IconCircleList"/>
    <dgm:cxn modelId="{654948B5-05E6-478C-8946-A5E61A212F41}" type="presParOf" srcId="{FD33C43B-DE95-4662-9E05-B79A51B4808A}" destId="{E27BF026-D524-4BC1-AEEB-C77FC82D8E07}" srcOrd="3" destOrd="0" presId="urn:microsoft.com/office/officeart/2018/2/layout/IconCircleList"/>
    <dgm:cxn modelId="{E074D5FB-EABD-4A4D-8D7B-CDF6B8FDE311}" type="presParOf" srcId="{A7A0B898-96FE-401D-9FDA-BF19AA0EEB95}" destId="{6078792E-E3C2-45D4-AA76-192A45B4D979}" srcOrd="7" destOrd="0" presId="urn:microsoft.com/office/officeart/2018/2/layout/IconCircleList"/>
    <dgm:cxn modelId="{E56A9DAF-920A-4238-9E95-FD0CBAF954E9}" type="presParOf" srcId="{A7A0B898-96FE-401D-9FDA-BF19AA0EEB95}" destId="{28FAA15E-1B8A-406F-9963-6E4D207CA0C1}" srcOrd="8" destOrd="0" presId="urn:microsoft.com/office/officeart/2018/2/layout/IconCircleList"/>
    <dgm:cxn modelId="{7CFC75F0-BAF2-4926-9D1B-69730B940D71}" type="presParOf" srcId="{28FAA15E-1B8A-406F-9963-6E4D207CA0C1}" destId="{80CE46B1-BBF9-43CE-BB29-82D61403637C}" srcOrd="0" destOrd="0" presId="urn:microsoft.com/office/officeart/2018/2/layout/IconCircleList"/>
    <dgm:cxn modelId="{F9B99C31-8C2F-4BBF-B602-300A9F1D2C24}" type="presParOf" srcId="{28FAA15E-1B8A-406F-9963-6E4D207CA0C1}" destId="{3B50D0D2-B31F-4042-AA42-516D570B2970}" srcOrd="1" destOrd="0" presId="urn:microsoft.com/office/officeart/2018/2/layout/IconCircleList"/>
    <dgm:cxn modelId="{67ADC14D-67D0-4487-9467-7CBA6455D182}" type="presParOf" srcId="{28FAA15E-1B8A-406F-9963-6E4D207CA0C1}" destId="{C0FE94FB-38E9-4134-8DDC-E42524E8C8BE}" srcOrd="2" destOrd="0" presId="urn:microsoft.com/office/officeart/2018/2/layout/IconCircleList"/>
    <dgm:cxn modelId="{A034AD80-462B-440B-8D10-9CA960B81780}" type="presParOf" srcId="{28FAA15E-1B8A-406F-9963-6E4D207CA0C1}" destId="{32EFCEEF-7462-4F54-ADDA-9B0CE80944F9}" srcOrd="3" destOrd="0" presId="urn:microsoft.com/office/officeart/2018/2/layout/IconCircleList"/>
    <dgm:cxn modelId="{7078D91E-7F93-4CCB-A27E-024B3B047E47}" type="presParOf" srcId="{A7A0B898-96FE-401D-9FDA-BF19AA0EEB95}" destId="{3588747C-33A2-4079-A6A9-A90564260A7D}" srcOrd="9" destOrd="0" presId="urn:microsoft.com/office/officeart/2018/2/layout/IconCircleList"/>
    <dgm:cxn modelId="{0FE86282-0023-46AA-8CA1-B35AA6C71FD1}" type="presParOf" srcId="{A7A0B898-96FE-401D-9FDA-BF19AA0EEB95}" destId="{A2244F02-0A2B-4949-84A5-CD3159445C57}" srcOrd="10" destOrd="0" presId="urn:microsoft.com/office/officeart/2018/2/layout/IconCircleList"/>
    <dgm:cxn modelId="{4CF6937F-E628-46FE-B0D8-167A7710BF1E}" type="presParOf" srcId="{A2244F02-0A2B-4949-84A5-CD3159445C57}" destId="{F53A058E-85C6-42F6-A049-4B6F2CE29D8E}" srcOrd="0" destOrd="0" presId="urn:microsoft.com/office/officeart/2018/2/layout/IconCircleList"/>
    <dgm:cxn modelId="{2B829934-57B0-4F0E-9A08-A69363224AA4}" type="presParOf" srcId="{A2244F02-0A2B-4949-84A5-CD3159445C57}" destId="{AD0917A9-D8E2-42EA-9386-4EDAF4669EFB}" srcOrd="1" destOrd="0" presId="urn:microsoft.com/office/officeart/2018/2/layout/IconCircleList"/>
    <dgm:cxn modelId="{978FC113-7FB1-4270-91B3-E3A9C088B7AA}" type="presParOf" srcId="{A2244F02-0A2B-4949-84A5-CD3159445C57}" destId="{8A4AE237-115B-418B-AC2A-E1503CC68113}" srcOrd="2" destOrd="0" presId="urn:microsoft.com/office/officeart/2018/2/layout/IconCircleList"/>
    <dgm:cxn modelId="{57A30C9C-3262-412E-8C30-354DF64F5E9D}" type="presParOf" srcId="{A2244F02-0A2B-4949-84A5-CD3159445C57}" destId="{6662C40B-7D47-480C-93FD-5C3534717EA0}" srcOrd="3" destOrd="0" presId="urn:microsoft.com/office/officeart/2018/2/layout/IconCircleList"/>
    <dgm:cxn modelId="{F94E17A4-97BF-4771-A023-9865B842E75F}" type="presParOf" srcId="{A7A0B898-96FE-401D-9FDA-BF19AA0EEB95}" destId="{0C9C43AB-5883-4172-BBB0-8396A72D1175}" srcOrd="11" destOrd="0" presId="urn:microsoft.com/office/officeart/2018/2/layout/IconCircleList"/>
    <dgm:cxn modelId="{0139A1D8-680E-45D9-AC26-8E80192A2922}" type="presParOf" srcId="{A7A0B898-96FE-401D-9FDA-BF19AA0EEB95}" destId="{AA37B42A-96DA-4B14-A631-2A5ED28C02ED}" srcOrd="12" destOrd="0" presId="urn:microsoft.com/office/officeart/2018/2/layout/IconCircleList"/>
    <dgm:cxn modelId="{D61BE3CA-A214-4151-B91F-0A8FA465C4AC}" type="presParOf" srcId="{AA37B42A-96DA-4B14-A631-2A5ED28C02ED}" destId="{AA4E28F7-DBCD-4904-93B6-2BF0D43B0FEA}" srcOrd="0" destOrd="0" presId="urn:microsoft.com/office/officeart/2018/2/layout/IconCircleList"/>
    <dgm:cxn modelId="{A848F455-04A3-43AE-943B-28C8071F7195}" type="presParOf" srcId="{AA37B42A-96DA-4B14-A631-2A5ED28C02ED}" destId="{5540B622-56E0-4E92-9850-0B916B53E220}" srcOrd="1" destOrd="0" presId="urn:microsoft.com/office/officeart/2018/2/layout/IconCircleList"/>
    <dgm:cxn modelId="{383B3A4B-2C62-44E3-91F1-0C35F31DDB45}" type="presParOf" srcId="{AA37B42A-96DA-4B14-A631-2A5ED28C02ED}" destId="{8B5B3D6F-65B5-41AF-9457-FC3E07E0D4B7}" srcOrd="2" destOrd="0" presId="urn:microsoft.com/office/officeart/2018/2/layout/IconCircleList"/>
    <dgm:cxn modelId="{00A9755C-C26D-46B8-99ED-A2FCD186057E}" type="presParOf" srcId="{AA37B42A-96DA-4B14-A631-2A5ED28C02ED}" destId="{EB945650-4ACC-4685-B2B6-77363BEF812F}" srcOrd="3" destOrd="0" presId="urn:microsoft.com/office/officeart/2018/2/layout/IconCircleList"/>
    <dgm:cxn modelId="{3963403B-52F0-4614-936D-94196D917A79}" type="presParOf" srcId="{A7A0B898-96FE-401D-9FDA-BF19AA0EEB95}" destId="{D662FB08-63BF-405F-8BB6-3DFAED58EBA5}" srcOrd="13" destOrd="0" presId="urn:microsoft.com/office/officeart/2018/2/layout/IconCircleList"/>
    <dgm:cxn modelId="{CE6473C6-AEC8-4110-9F65-37D7A73648B1}" type="presParOf" srcId="{A7A0B898-96FE-401D-9FDA-BF19AA0EEB95}" destId="{028995A8-A4FB-43D0-AF86-589B7BDA9597}" srcOrd="14" destOrd="0" presId="urn:microsoft.com/office/officeart/2018/2/layout/IconCircleList"/>
    <dgm:cxn modelId="{8E52941A-49E6-40BC-918F-A1DCA29DF148}" type="presParOf" srcId="{028995A8-A4FB-43D0-AF86-589B7BDA9597}" destId="{3F4036F1-287A-4D10-85E5-315F426C1B18}" srcOrd="0" destOrd="0" presId="urn:microsoft.com/office/officeart/2018/2/layout/IconCircleList"/>
    <dgm:cxn modelId="{714022BC-F47E-4B62-9996-90AA72D61893}" type="presParOf" srcId="{028995A8-A4FB-43D0-AF86-589B7BDA9597}" destId="{5B74CDF4-5D3D-4F0F-807E-FE3E698047A8}" srcOrd="1" destOrd="0" presId="urn:microsoft.com/office/officeart/2018/2/layout/IconCircleList"/>
    <dgm:cxn modelId="{1E2689D0-0793-4AA0-8913-E0158C1DAC98}" type="presParOf" srcId="{028995A8-A4FB-43D0-AF86-589B7BDA9597}" destId="{F59FD736-36D7-47F6-9CDF-013850A53041}" srcOrd="2" destOrd="0" presId="urn:microsoft.com/office/officeart/2018/2/layout/IconCircleList"/>
    <dgm:cxn modelId="{72E6FE2A-26CE-46E9-9A25-C1A59655900A}" type="presParOf" srcId="{028995A8-A4FB-43D0-AF86-589B7BDA9597}" destId="{8FF43AFB-C88F-4951-B0DB-8CB65BC3A56E}" srcOrd="3" destOrd="0" presId="urn:microsoft.com/office/officeart/2018/2/layout/IconCircleList"/>
    <dgm:cxn modelId="{596995A3-61B4-4679-AA0A-DDF0498CE270}" type="presParOf" srcId="{A7A0B898-96FE-401D-9FDA-BF19AA0EEB95}" destId="{C09B7E39-6B8C-4799-8B2C-80179BA3EFB4}" srcOrd="15" destOrd="0" presId="urn:microsoft.com/office/officeart/2018/2/layout/IconCircleList"/>
    <dgm:cxn modelId="{7188AB2E-66C5-4C0E-9069-9A7CA254D510}" type="presParOf" srcId="{A7A0B898-96FE-401D-9FDA-BF19AA0EEB95}" destId="{D1C17FF3-5647-412B-AB02-F0A483557864}" srcOrd="16" destOrd="0" presId="urn:microsoft.com/office/officeart/2018/2/layout/IconCircleList"/>
    <dgm:cxn modelId="{2CC0D367-AED7-4A94-89E4-7994238C882A}" type="presParOf" srcId="{D1C17FF3-5647-412B-AB02-F0A483557864}" destId="{7B46FA19-ECED-4E4B-B148-7D23944BD838}" srcOrd="0" destOrd="0" presId="urn:microsoft.com/office/officeart/2018/2/layout/IconCircleList"/>
    <dgm:cxn modelId="{C829BC5D-FD39-45DF-A938-F9621E123777}" type="presParOf" srcId="{D1C17FF3-5647-412B-AB02-F0A483557864}" destId="{C37E0FE8-1D14-4949-808E-33FF261A17ED}" srcOrd="1" destOrd="0" presId="urn:microsoft.com/office/officeart/2018/2/layout/IconCircleList"/>
    <dgm:cxn modelId="{AA0AB8BC-32D8-472B-B0C3-D36402111331}" type="presParOf" srcId="{D1C17FF3-5647-412B-AB02-F0A483557864}" destId="{1D240853-A1D5-4FFF-81B0-6BA4CA2B3F57}" srcOrd="2" destOrd="0" presId="urn:microsoft.com/office/officeart/2018/2/layout/IconCircleList"/>
    <dgm:cxn modelId="{94D6B64A-4E26-4F7F-9E19-74FA9D02FC70}" type="presParOf" srcId="{D1C17FF3-5647-412B-AB02-F0A483557864}" destId="{67827F05-78C4-4EA6-AEC8-462D1584D4E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08E3E-D06B-4DE0-821E-889275D535E2}">
      <dsp:nvSpPr>
        <dsp:cNvPr id="0" name=""/>
        <dsp:cNvSpPr/>
      </dsp:nvSpPr>
      <dsp:spPr>
        <a:xfrm>
          <a:off x="79887"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65447-166D-415B-94C3-0C2B95893C01}">
      <dsp:nvSpPr>
        <dsp:cNvPr id="0" name=""/>
        <dsp:cNvSpPr/>
      </dsp:nvSpPr>
      <dsp:spPr>
        <a:xfrm>
          <a:off x="268241" y="339655"/>
          <a:ext cx="520217" cy="520217"/>
        </a:xfrm>
        <a:prstGeom prst="rect">
          <a:avLst/>
        </a:prstGeom>
        <a:blipFill>
          <a:blip xmlns:r="http://schemas.openxmlformats.org/officeDocument/2006/relationships" r:embed="rId1"/>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E568A-3F37-4A4C-B6EB-3F4649FF6059}">
      <dsp:nvSpPr>
        <dsp:cNvPr id="0" name=""/>
        <dsp:cNvSpPr/>
      </dsp:nvSpPr>
      <dsp:spPr>
        <a:xfrm>
          <a:off x="1169011"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2"/>
            </a:rPr>
            <a:t>Reciprocity &amp; Inheritance</a:t>
          </a:r>
          <a:endParaRPr lang="en-US" sz="1400" kern="1200"/>
        </a:p>
      </dsp:txBody>
      <dsp:txXfrm>
        <a:off x="1169011" y="151300"/>
        <a:ext cx="2114182" cy="896925"/>
      </dsp:txXfrm>
    </dsp:sp>
    <dsp:sp modelId="{BF9A22D3-24D5-4CEB-8149-57B0066109E3}">
      <dsp:nvSpPr>
        <dsp:cNvPr id="0" name=""/>
        <dsp:cNvSpPr/>
      </dsp:nvSpPr>
      <dsp:spPr>
        <a:xfrm>
          <a:off x="3651574"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084AB-8AD8-4810-9248-36F589D27583}">
      <dsp:nvSpPr>
        <dsp:cNvPr id="0" name=""/>
        <dsp:cNvSpPr/>
      </dsp:nvSpPr>
      <dsp:spPr>
        <a:xfrm>
          <a:off x="3839928" y="339655"/>
          <a:ext cx="520217" cy="520217"/>
        </a:xfrm>
        <a:prstGeom prst="rect">
          <a:avLst/>
        </a:prstGeom>
        <a:blipFill>
          <a:blip xmlns:r="http://schemas.openxmlformats.org/officeDocument/2006/relationships" r:embed="rId3"/>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4F52D7-CBE2-4E48-BE3C-642B48FA222D}">
      <dsp:nvSpPr>
        <dsp:cNvPr id="0" name=""/>
        <dsp:cNvSpPr/>
      </dsp:nvSpPr>
      <dsp:spPr>
        <a:xfrm>
          <a:off x="4740698"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4"/>
            </a:rPr>
            <a:t>Microsoft Product Placemat for CMMC</a:t>
          </a:r>
          <a:endParaRPr lang="en-US" sz="1400" kern="1200"/>
        </a:p>
      </dsp:txBody>
      <dsp:txXfrm>
        <a:off x="4740698" y="151300"/>
        <a:ext cx="2114182" cy="896925"/>
      </dsp:txXfrm>
    </dsp:sp>
    <dsp:sp modelId="{21F13441-F898-4BD4-ADA2-3EEF99D6CE3E}">
      <dsp:nvSpPr>
        <dsp:cNvPr id="0" name=""/>
        <dsp:cNvSpPr/>
      </dsp:nvSpPr>
      <dsp:spPr>
        <a:xfrm>
          <a:off x="7223261"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63EC0-79DC-49C3-9717-A0FCD32740B6}">
      <dsp:nvSpPr>
        <dsp:cNvPr id="0" name=""/>
        <dsp:cNvSpPr/>
      </dsp:nvSpPr>
      <dsp:spPr>
        <a:xfrm>
          <a:off x="7411616" y="339655"/>
          <a:ext cx="520217" cy="5202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04615-948A-49EF-973E-1B1F89A9BB9D}">
      <dsp:nvSpPr>
        <dsp:cNvPr id="0" name=""/>
        <dsp:cNvSpPr/>
      </dsp:nvSpPr>
      <dsp:spPr>
        <a:xfrm>
          <a:off x="8312386"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7"/>
            </a:rPr>
            <a:t>CMMC Technical</a:t>
          </a:r>
          <a:br>
            <a:rPr lang="en-US" sz="1400" kern="1200">
              <a:hlinkClick xmlns:r="http://schemas.openxmlformats.org/officeDocument/2006/relationships" r:id="rId7"/>
            </a:rPr>
          </a:br>
          <a:r>
            <a:rPr lang="en-US" sz="1400" kern="1200">
              <a:hlinkClick xmlns:r="http://schemas.openxmlformats.org/officeDocument/2006/relationships" r:id="rId7"/>
            </a:rPr>
            <a:t>Reference Guide</a:t>
          </a:r>
          <a:endParaRPr lang="en-US" sz="1400" kern="1200"/>
        </a:p>
      </dsp:txBody>
      <dsp:txXfrm>
        <a:off x="8312386" y="151300"/>
        <a:ext cx="2114182" cy="896925"/>
      </dsp:txXfrm>
    </dsp:sp>
    <dsp:sp modelId="{F1FA8D82-D889-495A-9A60-2CB2EE1E2987}">
      <dsp:nvSpPr>
        <dsp:cNvPr id="0" name=""/>
        <dsp:cNvSpPr/>
      </dsp:nvSpPr>
      <dsp:spPr>
        <a:xfrm>
          <a:off x="79887"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D4126-BDB4-4578-B4FA-3F9BA930B91B}">
      <dsp:nvSpPr>
        <dsp:cNvPr id="0" name=""/>
        <dsp:cNvSpPr/>
      </dsp:nvSpPr>
      <dsp:spPr>
        <a:xfrm>
          <a:off x="268241" y="2007603"/>
          <a:ext cx="520217" cy="520217"/>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BF026-D524-4BC1-AEEB-C77FC82D8E07}">
      <dsp:nvSpPr>
        <dsp:cNvPr id="0" name=""/>
        <dsp:cNvSpPr/>
      </dsp:nvSpPr>
      <dsp:spPr>
        <a:xfrm>
          <a:off x="1169011"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10"/>
            </a:rPr>
            <a:t>Azure Sentinel:  </a:t>
          </a:r>
          <a:br>
            <a:rPr lang="en-US" sz="1400" kern="1200">
              <a:hlinkClick xmlns:r="http://schemas.openxmlformats.org/officeDocument/2006/relationships" r:id="rId10"/>
            </a:rPr>
          </a:br>
          <a:r>
            <a:rPr lang="en-US" sz="1400" kern="1200">
              <a:hlinkClick xmlns:r="http://schemas.openxmlformats.org/officeDocument/2006/relationships" r:id="rId10"/>
            </a:rPr>
            <a:t>CMMC Workbook</a:t>
          </a:r>
          <a:endParaRPr lang="en-US" sz="1400" kern="1200"/>
        </a:p>
      </dsp:txBody>
      <dsp:txXfrm>
        <a:off x="1169011" y="1819249"/>
        <a:ext cx="2114182" cy="896925"/>
      </dsp:txXfrm>
    </dsp:sp>
    <dsp:sp modelId="{80CE46B1-BBF9-43CE-BB29-82D61403637C}">
      <dsp:nvSpPr>
        <dsp:cNvPr id="0" name=""/>
        <dsp:cNvSpPr/>
      </dsp:nvSpPr>
      <dsp:spPr>
        <a:xfrm>
          <a:off x="3651574"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50D0D2-B31F-4042-AA42-516D570B2970}">
      <dsp:nvSpPr>
        <dsp:cNvPr id="0" name=""/>
        <dsp:cNvSpPr/>
      </dsp:nvSpPr>
      <dsp:spPr>
        <a:xfrm>
          <a:off x="3839928" y="2007603"/>
          <a:ext cx="520217" cy="5202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EFCEEF-7462-4F54-ADDA-9B0CE80944F9}">
      <dsp:nvSpPr>
        <dsp:cNvPr id="0" name=""/>
        <dsp:cNvSpPr/>
      </dsp:nvSpPr>
      <dsp:spPr>
        <a:xfrm>
          <a:off x="4740698"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13"/>
            </a:rPr>
            <a:t>STIG Automation</a:t>
          </a:r>
          <a:endParaRPr lang="en-US" sz="1400" kern="1200"/>
        </a:p>
      </dsp:txBody>
      <dsp:txXfrm>
        <a:off x="4740698" y="1819249"/>
        <a:ext cx="2114182" cy="896925"/>
      </dsp:txXfrm>
    </dsp:sp>
    <dsp:sp modelId="{F53A058E-85C6-42F6-A049-4B6F2CE29D8E}">
      <dsp:nvSpPr>
        <dsp:cNvPr id="0" name=""/>
        <dsp:cNvSpPr/>
      </dsp:nvSpPr>
      <dsp:spPr>
        <a:xfrm>
          <a:off x="7223261"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917A9-D8E2-42EA-9386-4EDAF4669EFB}">
      <dsp:nvSpPr>
        <dsp:cNvPr id="0" name=""/>
        <dsp:cNvSpPr/>
      </dsp:nvSpPr>
      <dsp:spPr>
        <a:xfrm>
          <a:off x="7411616" y="2007603"/>
          <a:ext cx="520217" cy="52021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62C40B-7D47-480C-93FD-5C3534717EA0}">
      <dsp:nvSpPr>
        <dsp:cNvPr id="0" name=""/>
        <dsp:cNvSpPr/>
      </dsp:nvSpPr>
      <dsp:spPr>
        <a:xfrm>
          <a:off x="8312386"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16"/>
            </a:rPr>
            <a:t>Microsoft 365 Compliance Manager CMMC Levels 1-3 Assessment Templates</a:t>
          </a:r>
          <a:endParaRPr lang="en-US" sz="1400" kern="1200"/>
        </a:p>
      </dsp:txBody>
      <dsp:txXfrm>
        <a:off x="8312386" y="1819249"/>
        <a:ext cx="2114182" cy="896925"/>
      </dsp:txXfrm>
    </dsp:sp>
    <dsp:sp modelId="{AA4E28F7-DBCD-4904-93B6-2BF0D43B0FEA}">
      <dsp:nvSpPr>
        <dsp:cNvPr id="0" name=""/>
        <dsp:cNvSpPr/>
      </dsp:nvSpPr>
      <dsp:spPr>
        <a:xfrm>
          <a:off x="79887" y="3487197"/>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0B622-56E0-4E92-9850-0B916B53E220}">
      <dsp:nvSpPr>
        <dsp:cNvPr id="0" name=""/>
        <dsp:cNvSpPr/>
      </dsp:nvSpPr>
      <dsp:spPr>
        <a:xfrm>
          <a:off x="268241" y="3675551"/>
          <a:ext cx="520217" cy="520217"/>
        </a:xfrm>
        <a:prstGeom prst="rect">
          <a:avLst/>
        </a:prstGeom>
        <a:blipFill>
          <a:blip xmlns:r="http://schemas.openxmlformats.org/officeDocument/2006/relationships" r:embed="rId17"/>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945650-4ACC-4685-B2B6-77363BEF812F}">
      <dsp:nvSpPr>
        <dsp:cNvPr id="0" name=""/>
        <dsp:cNvSpPr/>
      </dsp:nvSpPr>
      <dsp:spPr>
        <a:xfrm>
          <a:off x="1169011" y="348719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Azure Blueprint for CMMC Level 2</a:t>
          </a:r>
        </a:p>
      </dsp:txBody>
      <dsp:txXfrm>
        <a:off x="1169011" y="3487197"/>
        <a:ext cx="2114182" cy="896925"/>
      </dsp:txXfrm>
    </dsp:sp>
    <dsp:sp modelId="{3F4036F1-287A-4D10-85E5-315F426C1B18}">
      <dsp:nvSpPr>
        <dsp:cNvPr id="0" name=""/>
        <dsp:cNvSpPr/>
      </dsp:nvSpPr>
      <dsp:spPr>
        <a:xfrm>
          <a:off x="3651574" y="3487197"/>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4CDF4-5D3D-4F0F-807E-FE3E698047A8}">
      <dsp:nvSpPr>
        <dsp:cNvPr id="0" name=""/>
        <dsp:cNvSpPr/>
      </dsp:nvSpPr>
      <dsp:spPr>
        <a:xfrm>
          <a:off x="3839928" y="3675551"/>
          <a:ext cx="520217" cy="520217"/>
        </a:xfrm>
        <a:prstGeom prst="rect">
          <a:avLst/>
        </a:prstGeom>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F43AFB-C88F-4951-B0DB-8CB65BC3A56E}">
      <dsp:nvSpPr>
        <dsp:cNvPr id="0" name=""/>
        <dsp:cNvSpPr/>
      </dsp:nvSpPr>
      <dsp:spPr>
        <a:xfrm>
          <a:off x="4740698" y="348719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20"/>
            </a:rPr>
            <a:t>Azure Security Benchmark Foundation Blueprint</a:t>
          </a:r>
          <a:endParaRPr lang="en-US" sz="1400" kern="1200"/>
        </a:p>
      </dsp:txBody>
      <dsp:txXfrm>
        <a:off x="4740698" y="3487197"/>
        <a:ext cx="2114182" cy="896925"/>
      </dsp:txXfrm>
    </dsp:sp>
    <dsp:sp modelId="{7B46FA19-ECED-4E4B-B148-7D23944BD838}">
      <dsp:nvSpPr>
        <dsp:cNvPr id="0" name=""/>
        <dsp:cNvSpPr/>
      </dsp:nvSpPr>
      <dsp:spPr>
        <a:xfrm>
          <a:off x="7223261" y="3487197"/>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E0FE8-1D14-4949-808E-33FF261A17ED}">
      <dsp:nvSpPr>
        <dsp:cNvPr id="0" name=""/>
        <dsp:cNvSpPr/>
      </dsp:nvSpPr>
      <dsp:spPr>
        <a:xfrm>
          <a:off x="7411616" y="3675551"/>
          <a:ext cx="520217" cy="520217"/>
        </a:xfrm>
        <a:prstGeom prst="rect">
          <a:avLst/>
        </a:prstGeom>
        <a:blipFill>
          <a:blip xmlns:r="http://schemas.openxmlformats.org/officeDocument/2006/relationships" r:embed="rId2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827F05-78C4-4EA6-AEC8-462D1584D4E9}">
      <dsp:nvSpPr>
        <dsp:cNvPr id="0" name=""/>
        <dsp:cNvSpPr/>
      </dsp:nvSpPr>
      <dsp:spPr>
        <a:xfrm>
          <a:off x="8312386" y="348719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22"/>
            </a:rPr>
            <a:t>Cloud Adoption Framework </a:t>
          </a:r>
          <a:r>
            <a:rPr lang="en-US" sz="1400" kern="1200">
              <a:hlinkClick xmlns:r="http://schemas.openxmlformats.org/officeDocument/2006/relationships" r:id="rId23"/>
            </a:rPr>
            <a:t>Enterprise Scale Landing Zone</a:t>
          </a:r>
          <a:endParaRPr lang="en-US" sz="1400" kern="1200"/>
        </a:p>
      </dsp:txBody>
      <dsp:txXfrm>
        <a:off x="8312386" y="3487197"/>
        <a:ext cx="2114182" cy="89692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E9DE4-8888-4F99-98CD-6D7D92CDA414}"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09839-C22A-408F-B163-A994602E3622}" type="slidenum">
              <a:rPr lang="en-US" smtClean="0"/>
              <a:t>‹#›</a:t>
            </a:fld>
            <a:endParaRPr lang="en-US"/>
          </a:p>
        </p:txBody>
      </p:sp>
    </p:spTree>
    <p:extLst>
      <p:ext uri="{BB962C8B-B14F-4D97-AF65-F5344CB8AC3E}">
        <p14:creationId xmlns:p14="http://schemas.microsoft.com/office/powerpoint/2010/main" val="234443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cross-tenant-access-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62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3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623"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623" rtl="0" eaLnBrk="1" fontAlgn="auto" latinLnBrk="0" hangingPunct="1">
                <a:lnSpc>
                  <a:spcPct val="100000"/>
                </a:lnSpc>
                <a:spcBef>
                  <a:spcPts val="0"/>
                </a:spcBef>
                <a:spcAft>
                  <a:spcPts val="0"/>
                </a:spcAft>
                <a:buClrTx/>
                <a:buSzTx/>
                <a:buFontTx/>
                <a:buNone/>
                <a:tabLst/>
                <a:defRPr/>
              </a:pPr>
              <a:t>6/28/2022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6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62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7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614855-CD00-49A8-A24D-D952F97BA963}" type="slidenum">
              <a:rPr lang="en-US" smtClean="0"/>
              <a:t>19</a:t>
            </a:fld>
            <a:endParaRPr lang="en-US"/>
          </a:p>
        </p:txBody>
      </p:sp>
    </p:spTree>
    <p:extLst>
      <p:ext uri="{BB962C8B-B14F-4D97-AF65-F5344CB8AC3E}">
        <p14:creationId xmlns:p14="http://schemas.microsoft.com/office/powerpoint/2010/main" val="32655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may not know what access they should have, and even if they do, they may have difficulty locating the right individuals to approve their access</a:t>
            </a:r>
          </a:p>
          <a:p>
            <a:endParaRPr lang="en-US" dirty="0"/>
          </a:p>
          <a:p>
            <a:r>
              <a:rPr lang="en-US" dirty="0"/>
              <a:t>Once users find and receive access to a resource, they may hold on to access longer than is required for business purposes</a:t>
            </a:r>
          </a:p>
          <a:p>
            <a:endParaRPr lang="en-US" dirty="0"/>
          </a:p>
          <a:p>
            <a:pPr algn="l"/>
            <a:r>
              <a:rPr lang="en-US" b="0" i="0" dirty="0">
                <a:solidFill>
                  <a:srgbClr val="E6E6E6"/>
                </a:solidFill>
                <a:effectLst/>
                <a:latin typeface="Segoe UI" panose="020B0502040204020203" pitchFamily="34" charset="0"/>
              </a:rPr>
              <a:t>These problems are compounded for users who need access from another organization, such as external users that are from supply chain organizations or other business partners. For example:</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No one person may know all of the specific individuals in other organization's directories to be able to invite them</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Even if they were able to invite these users, no one in that organization may remember to manage all of the users' access consistently</a:t>
            </a:r>
          </a:p>
          <a:p>
            <a:endParaRPr lang="en-US" dirty="0"/>
          </a:p>
        </p:txBody>
      </p:sp>
      <p:sp>
        <p:nvSpPr>
          <p:cNvPr id="4" name="Slide Number Placeholder 3"/>
          <p:cNvSpPr>
            <a:spLocks noGrp="1"/>
          </p:cNvSpPr>
          <p:nvPr>
            <p:ph type="sldNum" sz="quarter" idx="5"/>
          </p:nvPr>
        </p:nvSpPr>
        <p:spPr/>
        <p:txBody>
          <a:bodyPr/>
          <a:lstStyle/>
          <a:p>
            <a:fld id="{81614855-CD00-49A8-A24D-D952F97BA963}" type="slidenum">
              <a:rPr lang="en-US" smtClean="0"/>
              <a:t>21</a:t>
            </a:fld>
            <a:endParaRPr lang="en-US"/>
          </a:p>
        </p:txBody>
      </p:sp>
    </p:spTree>
    <p:extLst>
      <p:ext uri="{BB962C8B-B14F-4D97-AF65-F5344CB8AC3E}">
        <p14:creationId xmlns:p14="http://schemas.microsoft.com/office/powerpoint/2010/main" val="372973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16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34A1B-EAC7-4819-827C-E68C724B82E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36829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M365 G5 Security GCCH $12.03</a:t>
            </a:r>
          </a:p>
          <a:p>
            <a:r>
              <a:rPr lang="en-US" dirty="0"/>
              <a:t>MDE $5.75</a:t>
            </a:r>
          </a:p>
          <a:p>
            <a:r>
              <a:rPr lang="en-US" dirty="0"/>
              <a:t>MDI $5.23</a:t>
            </a:r>
          </a:p>
          <a:p>
            <a:r>
              <a:rPr lang="en-US" dirty="0"/>
              <a:t>MDO P1 $1.79</a:t>
            </a:r>
          </a:p>
          <a:p>
            <a:r>
              <a:rPr lang="en-US" dirty="0"/>
              <a:t>MDO P2 $$3.45</a:t>
            </a:r>
          </a:p>
          <a:p>
            <a:r>
              <a:rPr lang="en-US" dirty="0"/>
              <a:t>AAD P2 $3.03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M365 G5 Security GCCH $12.57</a:t>
            </a:r>
          </a:p>
          <a:p>
            <a:r>
              <a:rPr lang="en-US" dirty="0" err="1"/>
              <a:t>MDfCA</a:t>
            </a:r>
            <a:r>
              <a:rPr lang="en-US" dirty="0"/>
              <a:t> $3.33</a:t>
            </a:r>
          </a:p>
          <a:p>
            <a:r>
              <a:rPr lang="en-US" dirty="0"/>
              <a:t>M365 G5 eDiscovery &amp; Audit $5.83</a:t>
            </a:r>
          </a:p>
          <a:p>
            <a:r>
              <a:rPr lang="en-US" dirty="0"/>
              <a:t>M365 G5 IRM $5.83</a:t>
            </a:r>
          </a:p>
          <a:p>
            <a:r>
              <a:rPr lang="en-US" dirty="0"/>
              <a:t>M365 G5 $6.80</a:t>
            </a:r>
          </a:p>
          <a:p>
            <a:endParaRPr lang="en-US" dirty="0"/>
          </a:p>
          <a:p>
            <a:r>
              <a:rPr lang="en-US" dirty="0"/>
              <a:t>Teams Phone $7.32</a:t>
            </a:r>
          </a:p>
          <a:p>
            <a:endParaRPr lang="en-US" dirty="0"/>
          </a:p>
          <a:p>
            <a:r>
              <a:rPr lang="en-US" dirty="0"/>
              <a:t>Power BI Pro $10.04</a:t>
            </a:r>
          </a:p>
        </p:txBody>
      </p:sp>
      <p:sp>
        <p:nvSpPr>
          <p:cNvPr id="4" name="Slide Number Placeholder 3"/>
          <p:cNvSpPr>
            <a:spLocks noGrp="1"/>
          </p:cNvSpPr>
          <p:nvPr>
            <p:ph type="sldNum" sz="quarter" idx="5"/>
          </p:nvPr>
        </p:nvSpPr>
        <p:spPr/>
        <p:txBody>
          <a:bodyPr/>
          <a:lstStyle/>
          <a:p>
            <a:fld id="{481B49B7-70AB-4EE9-8D21-E7557951FE25}" type="slidenum">
              <a:rPr lang="en-US" smtClean="0"/>
              <a:t>8</a:t>
            </a:fld>
            <a:endParaRPr lang="en-US"/>
          </a:p>
        </p:txBody>
      </p:sp>
    </p:spTree>
    <p:extLst>
      <p:ext uri="{BB962C8B-B14F-4D97-AF65-F5344CB8AC3E}">
        <p14:creationId xmlns:p14="http://schemas.microsoft.com/office/powerpoint/2010/main" val="252903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M365 G5 Security GCCH $12.03</a:t>
            </a:r>
          </a:p>
          <a:p>
            <a:r>
              <a:rPr lang="en-US" dirty="0"/>
              <a:t>MDE $5.75</a:t>
            </a:r>
          </a:p>
          <a:p>
            <a:r>
              <a:rPr lang="en-US" dirty="0"/>
              <a:t>MDI $5.23</a:t>
            </a:r>
          </a:p>
          <a:p>
            <a:r>
              <a:rPr lang="en-US" dirty="0"/>
              <a:t>MDO P1 $1.79</a:t>
            </a:r>
          </a:p>
          <a:p>
            <a:r>
              <a:rPr lang="en-US" dirty="0"/>
              <a:t>MDO P2 $$3.45</a:t>
            </a:r>
          </a:p>
          <a:p>
            <a:r>
              <a:rPr lang="en-US" dirty="0"/>
              <a:t>AAD P2 $3.03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M365 G5 Security GCCH $12.57</a:t>
            </a:r>
          </a:p>
          <a:p>
            <a:r>
              <a:rPr lang="en-US" dirty="0" err="1"/>
              <a:t>MDfCA</a:t>
            </a:r>
            <a:r>
              <a:rPr lang="en-US" dirty="0"/>
              <a:t> $3.33</a:t>
            </a:r>
          </a:p>
          <a:p>
            <a:r>
              <a:rPr lang="en-US" dirty="0"/>
              <a:t>M365 G5 eDiscovery &amp; Audit $5.83</a:t>
            </a:r>
          </a:p>
          <a:p>
            <a:r>
              <a:rPr lang="en-US" dirty="0"/>
              <a:t>M365 G5 IRM $5.83</a:t>
            </a:r>
          </a:p>
          <a:p>
            <a:r>
              <a:rPr lang="en-US" dirty="0"/>
              <a:t>M365 G5 $6.80</a:t>
            </a:r>
          </a:p>
          <a:p>
            <a:endParaRPr lang="en-US" dirty="0"/>
          </a:p>
          <a:p>
            <a:r>
              <a:rPr lang="en-US" dirty="0"/>
              <a:t>Teams Phone $7.32</a:t>
            </a:r>
          </a:p>
          <a:p>
            <a:endParaRPr lang="en-US" dirty="0"/>
          </a:p>
          <a:p>
            <a:r>
              <a:rPr lang="en-US" dirty="0"/>
              <a:t>Power BI Pro $10.04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B49B7-70AB-4EE9-8D21-E7557951FE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3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A81FC6-19F7-4253-A8D6-5D85E5BB52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11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C176D8-480E-4371-91C9-DFB17733B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755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C176D8-480E-4371-91C9-DFB17733B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50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B49B7-70AB-4EE9-8D21-E7557951FE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32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Cross-tenant access overview - Azure AD - Microsoft </a:t>
            </a:r>
            <a:r>
              <a:rPr lang="en-US" dirty="0" err="1">
                <a:hlinkClick r:id="rId3"/>
              </a:rPr>
              <a:t>Entra</a:t>
            </a:r>
            <a:r>
              <a:rPr lang="en-US" dirty="0">
                <a:hlinkClick r:id="rId3"/>
              </a:rPr>
              <a:t> | Microsoft Docs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B49B7-70AB-4EE9-8D21-E7557951FE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04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9.emf"/></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3.xml"/><Relationship Id="rId5" Type="http://schemas.openxmlformats.org/officeDocument/2006/relationships/image" Target="../media/image11.emf"/><Relationship Id="rId4" Type="http://schemas.openxmlformats.org/officeDocument/2006/relationships/image" Target="../media/image12.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4.xml"/><Relationship Id="rId5" Type="http://schemas.openxmlformats.org/officeDocument/2006/relationships/image" Target="../media/image11.emf"/><Relationship Id="rId4" Type="http://schemas.openxmlformats.org/officeDocument/2006/relationships/image" Target="../media/image12.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9.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9.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9.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F0FD-3BE9-4DE2-2765-3FC19371D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32D9F-62FC-115B-F537-A34C48EB77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28F4E8-4645-19D5-8388-032C6846A32B}"/>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30BF1C2F-2CD3-6B35-66E6-1514C1805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0FD0D-8F42-4F5C-86FC-19906882459B}"/>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181991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0779-8624-F55B-4A4A-CB3D08EDF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3AC4B-E6EB-1808-2AE2-3B08B118D6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96E7B-6CC8-6CBE-063D-C4094DB28617}"/>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FED042A9-6F38-CA72-A2AE-A0F8D8705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3480A-DDA3-412C-40EE-F4EE4984A3C3}"/>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13128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7CFA2-E0E1-D745-E711-FE5E5C3663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569BB8-5F03-9F76-689A-96E96F7607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8AD2B-282B-81F1-E442-0634D71BEB2F}"/>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A2DBEE33-4303-CD48-1D57-D530741FF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25368-3ECE-97CA-FE81-352BCB5C13E8}"/>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246250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8113-6EE2-43C8-AAEC-A28135E1B9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872F47-21E8-4BB4-8AA4-C74335ED1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E9D89B-3A04-4B8F-A1A2-EA2E0510CA77}"/>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545EE908-B332-4153-AEE2-4B9A62EC3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C029B-8C29-49E9-AE85-31211F9B114C}"/>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2551970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C990-2876-4B2F-86B6-E143670EB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535B80-B7F4-43E4-BDBD-9D3E9DDBF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60AE7-8D0C-4F83-B8A0-D6F79C8A59A7}"/>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F973EC0F-F75B-4F9C-B81B-2736FB793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697-3D03-4CFA-ADF1-F6939DB0815D}"/>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3173171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BB54-8737-4CD2-B804-79A73F95E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47B37C-5D3C-4D5F-A4B9-DEC1C6431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1FAA63-AA0A-4626-A893-F4658B8CDD1F}"/>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155555F6-2636-498C-9803-94A7FA56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330A0-84BE-4D5B-9023-F906D1B67368}"/>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28801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5560-226F-4EF1-B36B-DA36511F8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D477CF-F268-4FEE-B034-276ABE1293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9292A0-AE2D-4146-B145-128B7247DD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6AD1BC-6594-4B59-9C43-47957F040A2C}"/>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6" name="Footer Placeholder 5">
            <a:extLst>
              <a:ext uri="{FF2B5EF4-FFF2-40B4-BE49-F238E27FC236}">
                <a16:creationId xmlns:a16="http://schemas.microsoft.com/office/drawing/2014/main" id="{576B1093-CDD8-4220-9913-3C79FE535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7844C-4854-4871-B7DB-BC930244D49E}"/>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194590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EF1D-7305-4F28-A079-EA63034B8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5F5C91-502C-43F7-9F53-BA4C5FE58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18F857-1280-4670-9151-84908479B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2549F0-B7CF-41DB-994C-C548EA77E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CD03C-F8E3-4552-BEC1-1F36EE2038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13229A-4399-4C04-94F4-E6FCF9FF27D3}"/>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8" name="Footer Placeholder 7">
            <a:extLst>
              <a:ext uri="{FF2B5EF4-FFF2-40B4-BE49-F238E27FC236}">
                <a16:creationId xmlns:a16="http://schemas.microsoft.com/office/drawing/2014/main" id="{3E00DD80-6853-4BF9-83D7-967AA6373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B13228-90CB-41FC-B211-BFB0C92E8051}"/>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3549860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29F4-C096-4377-B1B7-18D622002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E2034-CB08-4AFE-A45D-4D6324DD35A0}"/>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4" name="Footer Placeholder 3">
            <a:extLst>
              <a:ext uri="{FF2B5EF4-FFF2-40B4-BE49-F238E27FC236}">
                <a16:creationId xmlns:a16="http://schemas.microsoft.com/office/drawing/2014/main" id="{45FC5342-7730-4377-82F3-D926F9845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588284-C6A3-4BDB-B7A2-2AF67327C7A8}"/>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158467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29B2B-940F-4DE5-85E4-227FCA94A7AD}"/>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3" name="Footer Placeholder 2">
            <a:extLst>
              <a:ext uri="{FF2B5EF4-FFF2-40B4-BE49-F238E27FC236}">
                <a16:creationId xmlns:a16="http://schemas.microsoft.com/office/drawing/2014/main" id="{0D382969-86D3-4CE8-B91C-5F74BE5931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EB7DD-8093-4710-AB7E-09EE51E581C4}"/>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2570877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5830-0B2B-48F8-B756-96BD1006B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D450E-67B2-49B8-83D1-41B19885D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D327A-C33C-425D-9D7A-A7D107A49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EF6B9-F509-41D4-8C7B-57DBAFDB5601}"/>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6" name="Footer Placeholder 5">
            <a:extLst>
              <a:ext uri="{FF2B5EF4-FFF2-40B4-BE49-F238E27FC236}">
                <a16:creationId xmlns:a16="http://schemas.microsoft.com/office/drawing/2014/main" id="{EE512D7F-5D9B-4DE5-844D-4EF558CA0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9D607-C66D-409B-A109-ADCB2375481D}"/>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336493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C04E-6BDD-29F3-3E87-FFC7B4D59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129F6-CD0A-604A-BDC7-7A1147EEA5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E2C3A-2F9C-598A-0916-750569765463}"/>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C8B3688E-6051-9CDD-D13A-11EA0E21E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C9E78-8F99-1235-59C3-3F82BFABD3EB}"/>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1120450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3D4F-8D8C-40E0-A60E-AEEF16A5C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D13B46-43A7-4A21-8428-35C51CACA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FC05CC-534C-4E73-8BC2-208A49390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8A728-A730-452F-AE2C-727677C928ED}"/>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6" name="Footer Placeholder 5">
            <a:extLst>
              <a:ext uri="{FF2B5EF4-FFF2-40B4-BE49-F238E27FC236}">
                <a16:creationId xmlns:a16="http://schemas.microsoft.com/office/drawing/2014/main" id="{31F46C52-1DD6-4E5A-8E17-837066993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0763E-ECF2-4BCF-A39D-C19861EB89FE}"/>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951490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40EE-2BF5-4B1F-B215-60120552BB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FAA5A-5505-42B7-82B3-96489322FC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45F49-D872-4525-B287-13A4979A3407}"/>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86C6E72E-8505-46EB-86E1-3283BACE3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3BAFB-E396-4AC2-ACB8-8D0092D8A4AB}"/>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1755867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48CA6-AE80-4214-B1D3-8F6C796D6A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F6A4C4-21DD-4CA5-857D-724B5E29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DB031-70F7-4384-AA6D-09863FEB31D2}"/>
              </a:ext>
            </a:extLst>
          </p:cNvPr>
          <p:cNvSpPr>
            <a:spLocks noGrp="1"/>
          </p:cNvSpPr>
          <p:nvPr>
            <p:ph type="dt" sz="half" idx="10"/>
          </p:nvPr>
        </p:nvSpPr>
        <p:spPr/>
        <p:txBody>
          <a:body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4D39141F-5AFD-4EA5-98EA-677FC9967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8E77F-E917-4CBC-817F-D632F6DD7798}"/>
              </a:ext>
            </a:extLst>
          </p:cNvPr>
          <p:cNvSpPr>
            <a:spLocks noGrp="1"/>
          </p:cNvSpPr>
          <p:nvPr>
            <p:ph type="sldNum" sz="quarter" idx="12"/>
          </p:nvPr>
        </p:nvSpPr>
        <p:spPr/>
        <p:txBody>
          <a:bodyPr/>
          <a:lstStyle/>
          <a:p>
            <a:fld id="{F033F831-F51E-4905-89A8-2264DCEB0F9C}" type="slidenum">
              <a:rPr lang="en-US" smtClean="0"/>
              <a:t>‹#›</a:t>
            </a:fld>
            <a:endParaRPr lang="en-US"/>
          </a:p>
        </p:txBody>
      </p:sp>
    </p:spTree>
    <p:extLst>
      <p:ext uri="{BB962C8B-B14F-4D97-AF65-F5344CB8AC3E}">
        <p14:creationId xmlns:p14="http://schemas.microsoft.com/office/powerpoint/2010/main" val="391094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quare photo">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64204" y="167952"/>
            <a:ext cx="1366440" cy="292608"/>
          </a:xfrm>
          <a:prstGeom prst="rect">
            <a:avLst/>
          </a:prstGeom>
        </p:spPr>
      </p:pic>
      <p:sp>
        <p:nvSpPr>
          <p:cNvPr id="9" name="Title 1">
            <a:extLst>
              <a:ext uri="{FF2B5EF4-FFF2-40B4-BE49-F238E27FC236}">
                <a16:creationId xmlns:a16="http://schemas.microsoft.com/office/drawing/2014/main" id="{738D0DBF-CABF-4887-8603-0F6DD4596E06}"/>
              </a:ext>
            </a:extLst>
          </p:cNvPr>
          <p:cNvSpPr>
            <a:spLocks noGrp="1"/>
          </p:cNvSpPr>
          <p:nvPr>
            <p:ph type="title" hasCustomPrompt="1"/>
          </p:nvPr>
        </p:nvSpPr>
        <p:spPr>
          <a:xfrm>
            <a:off x="588265" y="2554809"/>
            <a:ext cx="4167886" cy="978729"/>
          </a:xfrm>
        </p:spPr>
        <p:txBody>
          <a:bodyPr wrap="square" anchor="b" anchorCtr="0">
            <a:spAutoFit/>
          </a:bodyPr>
          <a:lstStyle>
            <a:lvl1pPr>
              <a:defRPr sz="3200">
                <a:gradFill>
                  <a:gsLst>
                    <a:gs pos="91000">
                      <a:schemeClr val="tx1"/>
                    </a:gs>
                    <a:gs pos="0">
                      <a:schemeClr val="tx1"/>
                    </a:gs>
                  </a:gsLst>
                  <a:lin ang="5400000" scaled="0"/>
                </a:gradFill>
              </a:defRPr>
            </a:lvl1pPr>
          </a:lstStyle>
          <a:p>
            <a:r>
              <a:rPr lang="en-US"/>
              <a:t>Event name or presentation title </a:t>
            </a:r>
          </a:p>
        </p:txBody>
      </p:sp>
      <p:sp>
        <p:nvSpPr>
          <p:cNvPr id="10" name="Text Placeholder 4">
            <a:extLst>
              <a:ext uri="{FF2B5EF4-FFF2-40B4-BE49-F238E27FC236}">
                <a16:creationId xmlns:a16="http://schemas.microsoft.com/office/drawing/2014/main" id="{F503E128-90B1-4D40-90C6-50FFD9811E18}"/>
              </a:ext>
            </a:extLst>
          </p:cNvPr>
          <p:cNvSpPr>
            <a:spLocks noGrp="1"/>
          </p:cNvSpPr>
          <p:nvPr>
            <p:ph type="body" sz="quarter" idx="12" hasCustomPrompt="1"/>
          </p:nvPr>
        </p:nvSpPr>
        <p:spPr>
          <a:xfrm>
            <a:off x="582043" y="3962400"/>
            <a:ext cx="4174107"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61320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928346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54792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163738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01883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152" r="8590"/>
          <a:stretch/>
        </p:blipFill>
        <p:spPr bwMode="auto">
          <a:xfrm>
            <a:off x="4756150" y="0"/>
            <a:ext cx="7435850" cy="6869713"/>
          </a:xfrm>
          <a:prstGeom prst="rect">
            <a:avLst/>
          </a:prstGeom>
        </p:spPr>
      </p:pic>
    </p:spTree>
    <p:extLst>
      <p:ext uri="{BB962C8B-B14F-4D97-AF65-F5344CB8AC3E}">
        <p14:creationId xmlns:p14="http://schemas.microsoft.com/office/powerpoint/2010/main" val="13376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598213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3069-D483-90EC-7BF7-C6623FE950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4ADC7-8241-61C5-1DCB-E42B3842E1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3C7533-7C32-6C65-D798-C9F87938D91D}"/>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D30FF041-B488-71AA-3B86-2DAD23F30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634F8-2A18-644B-8C00-218C86D8E1EB}"/>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038346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103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29049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58790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76283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14160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539870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12783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075200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70428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758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1780-2A4A-FC0C-C11D-AB0A905FA0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493A4C-E41D-821F-B6EE-FCD907E84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267ABF-671E-0C5C-8A18-E31F370404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8B6D0E-C601-E212-64C9-6A28A0F695F6}"/>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6" name="Footer Placeholder 5">
            <a:extLst>
              <a:ext uri="{FF2B5EF4-FFF2-40B4-BE49-F238E27FC236}">
                <a16:creationId xmlns:a16="http://schemas.microsoft.com/office/drawing/2014/main" id="{5321F19A-B322-C0FF-5BA7-DC33910FDB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19818-219F-F2AC-7E5C-0FF9229E01F9}"/>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811816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80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7638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40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92845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72165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258331"/>
            <a:ext cx="2653417" cy="1444099"/>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258331"/>
            <a:ext cx="2653417" cy="1444099"/>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258331"/>
            <a:ext cx="2653417" cy="1444099"/>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277727"/>
            <a:ext cx="2653417" cy="1444099"/>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1266573"/>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1266573"/>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1266573"/>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1266573"/>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805477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D103-5750-4146-B66D-BBF3A9710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7484B9-EDAC-4978-AC4D-E26694D2A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9553A-E858-4206-B9FD-3E9E198A5455}"/>
              </a:ext>
            </a:extLst>
          </p:cNvPr>
          <p:cNvSpPr>
            <a:spLocks noGrp="1"/>
          </p:cNvSpPr>
          <p:nvPr>
            <p:ph type="dt" sz="half" idx="10"/>
          </p:nvPr>
        </p:nvSpPr>
        <p:spPr/>
        <p:txBody>
          <a:bodyPr/>
          <a:lstStyle/>
          <a:p>
            <a:fld id="{CE10BFDA-EA88-4A49-B919-802EE30215C3}" type="datetimeFigureOut">
              <a:rPr lang="en-US" smtClean="0"/>
              <a:t>6/24/2022</a:t>
            </a:fld>
            <a:endParaRPr lang="en-US"/>
          </a:p>
        </p:txBody>
      </p:sp>
      <p:sp>
        <p:nvSpPr>
          <p:cNvPr id="5" name="Footer Placeholder 4">
            <a:extLst>
              <a:ext uri="{FF2B5EF4-FFF2-40B4-BE49-F238E27FC236}">
                <a16:creationId xmlns:a16="http://schemas.microsoft.com/office/drawing/2014/main" id="{13F95A72-C13C-4CB9-B523-7D593691C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D14D7-6C2D-4F64-AAAF-D1D0FF61079E}"/>
              </a:ext>
            </a:extLst>
          </p:cNvPr>
          <p:cNvSpPr>
            <a:spLocks noGrp="1"/>
          </p:cNvSpPr>
          <p:nvPr>
            <p:ph type="sldNum" sz="quarter" idx="12"/>
          </p:nvPr>
        </p:nvSpPr>
        <p:spPr/>
        <p:txBody>
          <a:bodyPr/>
          <a:lstStyle/>
          <a:p>
            <a:fld id="{BA96BD98-7727-4170-8BCB-21A2F9387A76}" type="slidenum">
              <a:rPr lang="en-US" smtClean="0"/>
              <a:t>‹#›</a:t>
            </a:fld>
            <a:endParaRPr lang="en-US"/>
          </a:p>
        </p:txBody>
      </p:sp>
    </p:spTree>
    <p:extLst>
      <p:ext uri="{BB962C8B-B14F-4D97-AF65-F5344CB8AC3E}">
        <p14:creationId xmlns:p14="http://schemas.microsoft.com/office/powerpoint/2010/main" val="3827753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4330317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86012"/>
            <a:ext cx="5888934" cy="43088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588893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7330D5F-CCC6-46BB-AD5F-2A11919641F6}"/>
              </a:ext>
            </a:extLst>
          </p:cNvPr>
          <p:cNvGrpSpPr/>
          <p:nvPr userDrawn="1"/>
        </p:nvGrpSpPr>
        <p:grpSpPr>
          <a:xfrm>
            <a:off x="11226173" y="0"/>
            <a:ext cx="965827" cy="6858000"/>
            <a:chOff x="11226173" y="0"/>
            <a:chExt cx="965827" cy="6858000"/>
          </a:xfrm>
        </p:grpSpPr>
        <p:sp>
          <p:nvSpPr>
            <p:cNvPr id="36" name="Rectangle 35">
              <a:extLst>
                <a:ext uri="{FF2B5EF4-FFF2-40B4-BE49-F238E27FC236}">
                  <a16:creationId xmlns:a16="http://schemas.microsoft.com/office/drawing/2014/main" id="{A2CB76B9-7430-4AB1-9219-871FFAA5EEF3}"/>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EA87D583-4DA6-48C7-AB9F-1AA97FC4418A}"/>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AEDB2D7-B2D7-4B4B-88AC-64F17055B2F2}"/>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7F5D7F3-18F5-4D68-AD2A-DBC313D3FE9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D92C406-DFBD-463E-B3FE-5FE072047104}"/>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8A68451-C040-4F77-8FB6-F9D08E68D09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FBDEE290-08F0-42CF-884B-21A0D3AFD5EE}"/>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F3221D2-F081-46AF-8F28-7A192D1F0023}"/>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746278F-8EAE-4CFF-BE49-01D92AD7886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72A03A2-8A64-4FBD-840C-8B0A57DAB01D}"/>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4C8EA52-9B05-4256-9DC0-C5204167914C}"/>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169F9792-0E88-4669-8EDE-4BE58D4DB40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E9BAA8E6-67BE-4F57-AEDF-F70B6AEA3576}"/>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3CD2415-C451-422D-AA9F-0D83C3DD096A}"/>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64FA975-39D6-4501-9C6A-6FDE66F502C8}"/>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13C2BAE-03D3-4C37-8B4B-C241484B39AE}"/>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F9693FC-524A-451C-B414-73B3F1051EE4}"/>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6BB4ED7-454F-4BA7-A5CD-893E569DDEB4}"/>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F6A61F5-B92A-4A36-AF26-7BCB62A19E66}"/>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DB21496-2FE7-4A6E-9D86-11D03AC2919E}"/>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4CDB6A9-78BA-4EF4-81D1-1B828DD72036}"/>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4950BB6-5BC6-4195-92B5-58433D1CBB56}"/>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22485214-66C5-43DC-8868-D754F32AB77A}"/>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316DDF-FB79-4128-96C6-D582885EF5EF}"/>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ACA6EEE-92E0-4727-AFFE-B098ECBD5510}"/>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DF7D9D0-317D-4781-BF96-1C65B605BF1F}"/>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30802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950966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124B-A910-801A-33A4-3A9AA5137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4F9660-4CD8-6F0D-7970-0DF49C0FFE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1C2B3-A3BC-6977-CC57-3AA25F854A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2BE5B-47A3-7E13-82FE-1E5FC95294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08DFFB-4BA2-06F3-CF09-8B972FD7B6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4D5826-E3E1-A23D-EFE5-35A12767AC41}"/>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8" name="Footer Placeholder 7">
            <a:extLst>
              <a:ext uri="{FF2B5EF4-FFF2-40B4-BE49-F238E27FC236}">
                <a16:creationId xmlns:a16="http://schemas.microsoft.com/office/drawing/2014/main" id="{745A7831-F743-650A-F3FA-BDA548B78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960AF-CC1B-E846-B9EA-E2FC38C0D1A3}"/>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9890149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525503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400"/>
            </a:lvl1pPr>
          </a:lstStyle>
          <a:p>
            <a:r>
              <a:rPr lang="en-US"/>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09700" y="2533650"/>
            <a:ext cx="8248650" cy="794064"/>
          </a:xfrm>
        </p:spPr>
        <p:txBody>
          <a:bodyPr/>
          <a:lstStyle>
            <a:lvl1pPr marL="0" indent="0" algn="ctr">
              <a:buNone/>
              <a:defRPr sz="4400"/>
            </a:lvl1pPr>
          </a:lstStyle>
          <a:p>
            <a:pPr lvl="0"/>
            <a:r>
              <a:rPr lang="en-US"/>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895350" y="5581650"/>
            <a:ext cx="7924800" cy="727700"/>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05200" y="3790950"/>
            <a:ext cx="4895850" cy="727700"/>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122146643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81099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Footer Placeholder 2">
            <a:extLst>
              <a:ext uri="{FF2B5EF4-FFF2-40B4-BE49-F238E27FC236}">
                <a16:creationId xmlns:a16="http://schemas.microsoft.com/office/drawing/2014/main" id="{5C683D75-2F44-4F14-B0F0-80F0E0ED5C9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D8762DCC-FA6F-46AC-B7F2-DDE2664EFE20}"/>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28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Accent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1512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Accent 2">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33030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graph">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FF6A6F-1161-4F3B-AB85-F0FC5E37F157}"/>
              </a:ext>
            </a:extLst>
          </p:cNvPr>
          <p:cNvSpPr/>
          <p:nvPr userDrawn="1"/>
        </p:nvSpPr>
        <p:spPr bwMode="auto">
          <a:xfrm>
            <a:off x="0" y="4285753"/>
            <a:ext cx="12192000" cy="2572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5341C66E-C976-475B-B45F-53BD1D51C673}"/>
              </a:ext>
            </a:extLst>
          </p:cNvPr>
          <p:cNvSpPr>
            <a:spLocks noGrp="1"/>
          </p:cNvSpPr>
          <p:nvPr>
            <p:ph type="title"/>
          </p:nvPr>
        </p:nvSpPr>
        <p:spPr>
          <a:xfrm>
            <a:off x="269240" y="4639188"/>
            <a:ext cx="11506642" cy="738247"/>
          </a:xfrm>
        </p:spPr>
        <p:txBody>
          <a:bodyPr lIns="0" rIns="0" anchor="ctr"/>
          <a:lstStyle>
            <a:lvl1pPr>
              <a:defRPr>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45D09F9F-8C07-4EF1-B73B-881584FC2648}"/>
              </a:ext>
            </a:extLst>
          </p:cNvPr>
          <p:cNvSpPr>
            <a:spLocks noGrp="1"/>
          </p:cNvSpPr>
          <p:nvPr>
            <p:ph type="body" sz="quarter" idx="14" hasCustomPrompt="1"/>
          </p:nvPr>
        </p:nvSpPr>
        <p:spPr>
          <a:xfrm>
            <a:off x="269240" y="5402437"/>
            <a:ext cx="11506642" cy="572464"/>
          </a:xfrm>
        </p:spPr>
        <p:txBody>
          <a:bodyPr lIns="0" rIns="0" anchor="ctr"/>
          <a:lstStyle>
            <a:lvl1pPr marL="0" indent="0">
              <a:buNone/>
              <a:defRPr>
                <a:solidFill>
                  <a:schemeClr val="bg1"/>
                </a:solidFill>
              </a:defRPr>
            </a:lvl1pPr>
          </a:lstStyle>
          <a:p>
            <a:r>
              <a:rPr lang="en-US"/>
              <a:t>Speaker name</a:t>
            </a:r>
          </a:p>
        </p:txBody>
      </p:sp>
      <p:pic>
        <p:nvPicPr>
          <p:cNvPr id="8" name="MS logo white - EMF">
            <a:extLst>
              <a:ext uri="{FF2B5EF4-FFF2-40B4-BE49-F238E27FC236}">
                <a16:creationId xmlns:a16="http://schemas.microsoft.com/office/drawing/2014/main" id="{CB37031A-8CA6-4651-887D-3C8FD5B797D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269240" y="6237502"/>
            <a:ext cx="1423303" cy="304828"/>
          </a:xfrm>
          <a:prstGeom prst="rect">
            <a:avLst/>
          </a:prstGeom>
        </p:spPr>
      </p:pic>
    </p:spTree>
    <p:extLst>
      <p:ext uri="{BB962C8B-B14F-4D97-AF65-F5344CB8AC3E}">
        <p14:creationId xmlns:p14="http://schemas.microsoft.com/office/powerpoint/2010/main" val="419430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hoto Accent 2">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FF6A6F-1161-4F3B-AB85-F0FC5E37F157}"/>
              </a:ext>
            </a:extLst>
          </p:cNvPr>
          <p:cNvSpPr/>
          <p:nvPr userDrawn="1"/>
        </p:nvSpPr>
        <p:spPr bwMode="auto">
          <a:xfrm>
            <a:off x="0" y="4285754"/>
            <a:ext cx="12192000" cy="25722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5341C66E-C976-475B-B45F-53BD1D51C673}"/>
              </a:ext>
            </a:extLst>
          </p:cNvPr>
          <p:cNvSpPr>
            <a:spLocks noGrp="1"/>
          </p:cNvSpPr>
          <p:nvPr>
            <p:ph type="title"/>
          </p:nvPr>
        </p:nvSpPr>
        <p:spPr>
          <a:xfrm>
            <a:off x="269240" y="4639188"/>
            <a:ext cx="11506642" cy="738247"/>
          </a:xfrm>
        </p:spPr>
        <p:txBody>
          <a:bodyPr lIns="0" rIns="0" anchor="ctr"/>
          <a:lstStyle>
            <a:lvl1pPr>
              <a:defRPr>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45D09F9F-8C07-4EF1-B73B-881584FC2648}"/>
              </a:ext>
            </a:extLst>
          </p:cNvPr>
          <p:cNvSpPr>
            <a:spLocks noGrp="1"/>
          </p:cNvSpPr>
          <p:nvPr>
            <p:ph type="body" sz="quarter" idx="14" hasCustomPrompt="1"/>
          </p:nvPr>
        </p:nvSpPr>
        <p:spPr>
          <a:xfrm>
            <a:off x="269240" y="5402437"/>
            <a:ext cx="11506642" cy="572464"/>
          </a:xfrm>
        </p:spPr>
        <p:txBody>
          <a:bodyPr lIns="0" rIns="0" anchor="ctr"/>
          <a:lstStyle>
            <a:lvl1pPr marL="0" indent="0">
              <a:buNone/>
              <a:defRPr>
                <a:solidFill>
                  <a:schemeClr val="bg1"/>
                </a:solidFill>
              </a:defRPr>
            </a:lvl1pPr>
          </a:lstStyle>
          <a:p>
            <a:r>
              <a:rPr lang="en-US"/>
              <a:t>Speaker name</a:t>
            </a:r>
          </a:p>
        </p:txBody>
      </p:sp>
      <p:pic>
        <p:nvPicPr>
          <p:cNvPr id="8" name="MS logo white - EMF">
            <a:extLst>
              <a:ext uri="{FF2B5EF4-FFF2-40B4-BE49-F238E27FC236}">
                <a16:creationId xmlns:a16="http://schemas.microsoft.com/office/drawing/2014/main" id="{CB37031A-8CA6-4651-887D-3C8FD5B797D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269240" y="6237502"/>
            <a:ext cx="1423303" cy="304828"/>
          </a:xfrm>
          <a:prstGeom prst="rect">
            <a:avLst/>
          </a:prstGeom>
        </p:spPr>
      </p:pic>
    </p:spTree>
    <p:extLst>
      <p:ext uri="{BB962C8B-B14F-4D97-AF65-F5344CB8AC3E}">
        <p14:creationId xmlns:p14="http://schemas.microsoft.com/office/powerpoint/2010/main" val="219678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pter Title Accent 1">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E58455-0901-4138-A651-DFA5F90D0744}"/>
              </a:ext>
            </a:extLst>
          </p:cNvPr>
          <p:cNvSpPr/>
          <p:nvPr userDrawn="1"/>
        </p:nvSpPr>
        <p:spPr bwMode="auto">
          <a:xfrm>
            <a:off x="0" y="0"/>
            <a:ext cx="456216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Title 1"/>
          <p:cNvSpPr>
            <a:spLocks noGrp="1"/>
          </p:cNvSpPr>
          <p:nvPr>
            <p:ph type="title" hasCustomPrompt="1"/>
          </p:nvPr>
        </p:nvSpPr>
        <p:spPr>
          <a:xfrm>
            <a:off x="269303" y="2084187"/>
            <a:ext cx="4008783" cy="1793090"/>
          </a:xfrm>
          <a:noFill/>
        </p:spPr>
        <p:txBody>
          <a:bodyPr lIns="146304" tIns="91440" rIns="146304" bIns="91440" anchor="t" anchorCtr="0"/>
          <a:lstStyle>
            <a:lvl1pPr>
              <a:defRPr sz="4000" spc="-98" baseline="0">
                <a:gradFill>
                  <a:gsLst>
                    <a:gs pos="62564">
                      <a:schemeClr val="tx1"/>
                    </a:gs>
                    <a:gs pos="55000">
                      <a:schemeClr val="tx1"/>
                    </a:gs>
                  </a:gsLst>
                  <a:lin ang="5400000" scaled="0"/>
                </a:gradFill>
              </a:defRPr>
            </a:lvl1pPr>
          </a:lstStyle>
          <a:p>
            <a:r>
              <a:rPr lang="en-US"/>
              <a:t>Chapter title</a:t>
            </a:r>
          </a:p>
        </p:txBody>
      </p:sp>
      <p:sp>
        <p:nvSpPr>
          <p:cNvPr id="5" name="Text Placeholder 4"/>
          <p:cNvSpPr>
            <a:spLocks noGrp="1"/>
          </p:cNvSpPr>
          <p:nvPr>
            <p:ph type="body" sz="quarter" idx="12" hasCustomPrompt="1"/>
          </p:nvPr>
        </p:nvSpPr>
        <p:spPr>
          <a:xfrm>
            <a:off x="269301" y="3878574"/>
            <a:ext cx="3207021" cy="1792326"/>
          </a:xfrm>
          <a:noFill/>
        </p:spPr>
        <p:txBody>
          <a:bodyPr lIns="164592" tIns="109728" rIns="164592" bIns="109728">
            <a:noAutofit/>
          </a:bodyPr>
          <a:lstStyle>
            <a:lvl1pPr marL="0" indent="0">
              <a:spcBef>
                <a:spcPts val="0"/>
              </a:spcBef>
              <a:buNone/>
              <a:defRPr sz="2000"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146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Title Accent 2">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FC90E5-5EAE-4D2D-86D4-1188623CC519}"/>
              </a:ext>
            </a:extLst>
          </p:cNvPr>
          <p:cNvSpPr/>
          <p:nvPr userDrawn="1"/>
        </p:nvSpPr>
        <p:spPr bwMode="auto">
          <a:xfrm>
            <a:off x="0" y="0"/>
            <a:ext cx="456216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2" hasCustomPrompt="1"/>
          </p:nvPr>
        </p:nvSpPr>
        <p:spPr>
          <a:xfrm>
            <a:off x="269301" y="3878574"/>
            <a:ext cx="3207021" cy="1792326"/>
          </a:xfrm>
          <a:noFill/>
        </p:spPr>
        <p:txBody>
          <a:bodyPr lIns="164592" tIns="109728" rIns="164592" bIns="109728">
            <a:noAutofit/>
          </a:bodyPr>
          <a:lstStyle>
            <a:lvl1pPr marL="0" indent="0">
              <a:spcBef>
                <a:spcPts val="0"/>
              </a:spcBef>
              <a:buNone/>
              <a:defRPr sz="2000" spc="0" baseline="0">
                <a:gradFill>
                  <a:gsLst>
                    <a:gs pos="91000">
                      <a:schemeClr val="tx1"/>
                    </a:gs>
                    <a:gs pos="0">
                      <a:schemeClr val="tx1"/>
                    </a:gs>
                  </a:gsLst>
                  <a:lin ang="5400000" scaled="0"/>
                </a:gradFill>
                <a:latin typeface="+mn-lt"/>
              </a:defRPr>
            </a:lvl1pPr>
          </a:lstStyle>
          <a:p>
            <a:pPr lvl="0"/>
            <a:r>
              <a:rPr lang="en-US"/>
              <a:t>Speaker name</a:t>
            </a:r>
          </a:p>
        </p:txBody>
      </p:sp>
      <p:sp>
        <p:nvSpPr>
          <p:cNvPr id="3" name="Text Placeholder 2">
            <a:extLst>
              <a:ext uri="{FF2B5EF4-FFF2-40B4-BE49-F238E27FC236}">
                <a16:creationId xmlns:a16="http://schemas.microsoft.com/office/drawing/2014/main" id="{A81A7DA1-9773-46AE-9BB6-067DFA19483A}"/>
              </a:ext>
            </a:extLst>
          </p:cNvPr>
          <p:cNvSpPr>
            <a:spLocks noGrp="1"/>
          </p:cNvSpPr>
          <p:nvPr>
            <p:ph type="body" sz="quarter" idx="13" hasCustomPrompt="1"/>
          </p:nvPr>
        </p:nvSpPr>
        <p:spPr>
          <a:xfrm>
            <a:off x="269303" y="2084187"/>
            <a:ext cx="4005072" cy="1792326"/>
          </a:xfrm>
        </p:spPr>
        <p:txBody>
          <a:bodyPr>
            <a:noAutofit/>
          </a:bodyPr>
          <a:lstStyle>
            <a:lvl1pPr marL="0" indent="0">
              <a:lnSpc>
                <a:spcPct val="100000"/>
              </a:lnSpc>
              <a:spcBef>
                <a:spcPts val="0"/>
              </a:spcBef>
              <a:spcAft>
                <a:spcPts val="3000"/>
              </a:spcAft>
              <a:buFontTx/>
              <a:buNone/>
              <a:defRPr sz="4000"/>
            </a:lvl1pPr>
          </a:lstStyle>
          <a:p>
            <a:pPr lvl="0"/>
            <a:r>
              <a:rPr lang="en-US"/>
              <a:t>Chapter Title</a:t>
            </a:r>
            <a:endParaRPr lang="en-IN"/>
          </a:p>
        </p:txBody>
      </p:sp>
    </p:spTree>
    <p:extLst>
      <p:ext uri="{BB962C8B-B14F-4D97-AF65-F5344CB8AC3E}">
        <p14:creationId xmlns:p14="http://schemas.microsoft.com/office/powerpoint/2010/main" val="2012379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2683-C2E2-2510-5600-14F7EFC27D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982392-77F1-D408-FBBE-FB785DA1A923}"/>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4" name="Footer Placeholder 3">
            <a:extLst>
              <a:ext uri="{FF2B5EF4-FFF2-40B4-BE49-F238E27FC236}">
                <a16:creationId xmlns:a16="http://schemas.microsoft.com/office/drawing/2014/main" id="{21E2CE29-943F-F3D1-0FBC-497217203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586B78-5BFD-5236-BF72-9BB7E8CE98E1}"/>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703376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a:extLst>
              <a:ext uri="{FF2B5EF4-FFF2-40B4-BE49-F238E27FC236}">
                <a16:creationId xmlns:a16="http://schemas.microsoft.com/office/drawing/2014/main" id="{5B873EF7-85CA-4480-B1DE-AA7FAAAF39F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E244B1DC-0092-4409-B4A3-B4C3C02820C3}"/>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7485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hite">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a:extLst>
              <a:ext uri="{FF2B5EF4-FFF2-40B4-BE49-F238E27FC236}">
                <a16:creationId xmlns:a16="http://schemas.microsoft.com/office/drawing/2014/main" id="{78B41CEB-CDB1-44AC-A24B-7EF267202227}"/>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0011E047-A914-44E1-B2F3-55BE68B2E81E}"/>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251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Accent 1">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a:extLst>
              <a:ext uri="{FF2B5EF4-FFF2-40B4-BE49-F238E27FC236}">
                <a16:creationId xmlns:a16="http://schemas.microsoft.com/office/drawing/2014/main" id="{D29B7C52-54F9-4B51-AD99-1D848ADBF12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8" name="Slide Number Placeholder 3">
            <a:extLst>
              <a:ext uri="{FF2B5EF4-FFF2-40B4-BE49-F238E27FC236}">
                <a16:creationId xmlns:a16="http://schemas.microsoft.com/office/drawing/2014/main" id="{01DC4D1C-43A2-4607-9C80-ECDB9546DB4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5635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Accent 2">
    <p:bg>
      <p:bgPr>
        <a:solidFill>
          <a:schemeClr val="accent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a:extLst>
              <a:ext uri="{FF2B5EF4-FFF2-40B4-BE49-F238E27FC236}">
                <a16:creationId xmlns:a16="http://schemas.microsoft.com/office/drawing/2014/main" id="{7521AD29-3A96-41D7-9654-36AB53384AD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8" name="Slide Number Placeholder 3">
            <a:extLst>
              <a:ext uri="{FF2B5EF4-FFF2-40B4-BE49-F238E27FC236}">
                <a16:creationId xmlns:a16="http://schemas.microsoft.com/office/drawing/2014/main" id="{A9B11646-8A2F-4C5E-A66C-FFE4AE10503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6283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9F0D7-A01C-40D5-9155-B9B274B73298}"/>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C69F0D7-A01C-40D5-9155-B9B274B7329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FD83EC4B-53A6-497D-AF8A-D5A9D00EDB43}"/>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5DB83BD3-A965-4D22-BA91-5B9901A84EF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4211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12854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Accen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55EB30EA-1435-4FD4-87D5-B5388464DD2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6" name="Slide Number Placeholder 3">
            <a:extLst>
              <a:ext uri="{FF2B5EF4-FFF2-40B4-BE49-F238E27FC236}">
                <a16:creationId xmlns:a16="http://schemas.microsoft.com/office/drawing/2014/main" id="{84ED76D0-1A5F-4F76-8541-7ADAF5DA3B73}"/>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851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529B25CE-7DFB-4B02-A3B9-7DAD6334CF0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6" name="Slide Number Placeholder 3">
            <a:extLst>
              <a:ext uri="{FF2B5EF4-FFF2-40B4-BE49-F238E27FC236}">
                <a16:creationId xmlns:a16="http://schemas.microsoft.com/office/drawing/2014/main" id="{22FB5FAC-A59A-4AA9-B88A-C647F98D4B17}"/>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5691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Clouds Blu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1316A-325C-4A2D-8CB8-6AD6EE6F5A79}"/>
              </a:ext>
            </a:extLst>
          </p:cNvPr>
          <p:cNvPicPr>
            <a:picLocks noChangeAspect="1"/>
          </p:cNvPicPr>
          <p:nvPr userDrawn="1"/>
        </p:nvPicPr>
        <p:blipFill>
          <a:blip r:embed="rId2"/>
          <a:stretch>
            <a:fillRect/>
          </a:stretch>
        </p:blipFill>
        <p:spPr>
          <a:xfrm>
            <a:off x="0" y="7620"/>
            <a:ext cx="12192000" cy="6842760"/>
          </a:xfrm>
          <a:prstGeom prst="rect">
            <a:avLst/>
          </a:prstGeom>
        </p:spPr>
      </p:pic>
      <p:sp>
        <p:nvSpPr>
          <p:cNvPr id="4" name="Rectangle 3">
            <a:extLst>
              <a:ext uri="{FF2B5EF4-FFF2-40B4-BE49-F238E27FC236}">
                <a16:creationId xmlns:a16="http://schemas.microsoft.com/office/drawing/2014/main" id="{CE9169AE-3A17-49E0-8D3B-167049A7BF8A}"/>
              </a:ext>
            </a:extLst>
          </p:cNvPr>
          <p:cNvSpPr/>
          <p:nvPr userDrawn="1"/>
        </p:nvSpPr>
        <p:spPr bwMode="auto">
          <a:xfrm>
            <a:off x="0" y="0"/>
            <a:ext cx="12192000"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Footer Placeholder 2">
            <a:extLst>
              <a:ext uri="{FF2B5EF4-FFF2-40B4-BE49-F238E27FC236}">
                <a16:creationId xmlns:a16="http://schemas.microsoft.com/office/drawing/2014/main" id="{741DA45B-DF48-4611-8969-D551B6CD7DD2}"/>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A140830D-7DFC-46DA-AF0F-31A4343242C8}"/>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20989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Clouds Grey">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677C-6CC7-459C-A6BD-A1A32F6A4A3B}"/>
              </a:ext>
            </a:extLst>
          </p:cNvPr>
          <p:cNvPicPr>
            <a:picLocks noChangeAspect="1"/>
          </p:cNvPicPr>
          <p:nvPr userDrawn="1"/>
        </p:nvPicPr>
        <p:blipFill>
          <a:blip r:embed="rId2"/>
          <a:stretch>
            <a:fillRect/>
          </a:stretch>
        </p:blipFill>
        <p:spPr>
          <a:xfrm>
            <a:off x="0" y="4025"/>
            <a:ext cx="12192000" cy="6849949"/>
          </a:xfrm>
          <a:prstGeom prst="rect">
            <a:avLst/>
          </a:prstGeom>
        </p:spPr>
      </p:pic>
      <p:sp>
        <p:nvSpPr>
          <p:cNvPr id="4" name="Rectangle 3">
            <a:extLst>
              <a:ext uri="{FF2B5EF4-FFF2-40B4-BE49-F238E27FC236}">
                <a16:creationId xmlns:a16="http://schemas.microsoft.com/office/drawing/2014/main" id="{94492DE3-8258-4D90-9C10-4874EE1C98AD}"/>
              </a:ext>
            </a:extLst>
          </p:cNvPr>
          <p:cNvSpPr/>
          <p:nvPr userDrawn="1"/>
        </p:nvSpPr>
        <p:spPr bwMode="auto">
          <a:xfrm>
            <a:off x="0" y="0"/>
            <a:ext cx="12192000"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8" name="Footer Placeholder 2">
            <a:extLst>
              <a:ext uri="{FF2B5EF4-FFF2-40B4-BE49-F238E27FC236}">
                <a16:creationId xmlns:a16="http://schemas.microsoft.com/office/drawing/2014/main" id="{E0C903B3-4F2D-4678-95DF-AE34833677A7}"/>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9" name="Slide Number Placeholder 3">
            <a:extLst>
              <a:ext uri="{FF2B5EF4-FFF2-40B4-BE49-F238E27FC236}">
                <a16:creationId xmlns:a16="http://schemas.microsoft.com/office/drawing/2014/main" id="{3B695F39-708C-4108-8F3F-F321ECC6A14A}"/>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578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664A6-8005-18FE-5D73-6E2DF55C1B01}"/>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3" name="Footer Placeholder 2">
            <a:extLst>
              <a:ext uri="{FF2B5EF4-FFF2-40B4-BE49-F238E27FC236}">
                <a16:creationId xmlns:a16="http://schemas.microsoft.com/office/drawing/2014/main" id="{8481418B-AA6B-ACFB-9F96-0FD629AE5D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05778-2F70-A367-1DB3-38963B6103E4}"/>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371290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240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2"/>
                </a:solidFill>
              </a:defRPr>
            </a:lvl1pPr>
          </a:lstStyle>
          <a:p>
            <a:r>
              <a:rPr lang="en-US"/>
              <a:t>Section title</a:t>
            </a:r>
          </a:p>
        </p:txBody>
      </p:sp>
    </p:spTree>
    <p:extLst>
      <p:ext uri="{BB962C8B-B14F-4D97-AF65-F5344CB8AC3E}">
        <p14:creationId xmlns:p14="http://schemas.microsoft.com/office/powerpoint/2010/main" val="14306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99097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9929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34E7F187-FF3A-4481-B785-48EB45CEDF2C}"/>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68506668-66C3-4AA6-AC7F-D0900BAEDEB6}"/>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2347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Footer Placeholder 2">
            <a:extLst>
              <a:ext uri="{FF2B5EF4-FFF2-40B4-BE49-F238E27FC236}">
                <a16:creationId xmlns:a16="http://schemas.microsoft.com/office/drawing/2014/main" id="{5C683D75-2F44-4F14-B0F0-80F0E0ED5C9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D8762DCC-FA6F-46AC-B7F2-DDE2664EFE20}"/>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757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D3C3593-5DA6-4DE9-A05B-D8E1B92261E9}"/>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70025E99-81F1-4F1E-9F76-B06959FD8C6E}"/>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207886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5DBA983-4376-4E9D-95C8-6EBFE0A247C1}"/>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758DA166-508E-454F-8EB8-220DDB2634C8}"/>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19385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Clouds Blu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52595E-2947-4C1C-8161-35820A6C9D2A}"/>
              </a:ext>
            </a:extLst>
          </p:cNvPr>
          <p:cNvPicPr>
            <a:picLocks noChangeAspect="1"/>
          </p:cNvPicPr>
          <p:nvPr userDrawn="1"/>
        </p:nvPicPr>
        <p:blipFill>
          <a:blip r:embed="rId2"/>
          <a:stretch>
            <a:fillRect/>
          </a:stretch>
        </p:blipFill>
        <p:spPr>
          <a:xfrm>
            <a:off x="0" y="7620"/>
            <a:ext cx="12192000" cy="6842760"/>
          </a:xfrm>
          <a:prstGeom prst="rect">
            <a:avLst/>
          </a:prstGeom>
        </p:spPr>
      </p:pic>
      <p:sp>
        <p:nvSpPr>
          <p:cNvPr id="3" name="Rectangle 2">
            <a:extLst>
              <a:ext uri="{FF2B5EF4-FFF2-40B4-BE49-F238E27FC236}">
                <a16:creationId xmlns:a16="http://schemas.microsoft.com/office/drawing/2014/main" id="{72A5F6ED-0DF6-434D-885B-84F4EDCA0880}"/>
              </a:ext>
            </a:extLst>
          </p:cNvPr>
          <p:cNvSpPr/>
          <p:nvPr userDrawn="1"/>
        </p:nvSpPr>
        <p:spPr bwMode="auto">
          <a:xfrm>
            <a:off x="0" y="0"/>
            <a:ext cx="12260826"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6" name="Footer Placeholder 2">
            <a:extLst>
              <a:ext uri="{FF2B5EF4-FFF2-40B4-BE49-F238E27FC236}">
                <a16:creationId xmlns:a16="http://schemas.microsoft.com/office/drawing/2014/main" id="{C722C5FB-EB4B-4AD7-987C-ECA8F9302E31}"/>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4FF3B262-D7C8-4D5D-B3D0-98D2F3865C5C}"/>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88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Clouds Grey">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62CE97-285C-4460-88AE-3FF9EF433B46}"/>
              </a:ext>
            </a:extLst>
          </p:cNvPr>
          <p:cNvPicPr>
            <a:picLocks noChangeAspect="1"/>
          </p:cNvPicPr>
          <p:nvPr userDrawn="1"/>
        </p:nvPicPr>
        <p:blipFill>
          <a:blip r:embed="rId2"/>
          <a:stretch>
            <a:fillRect/>
          </a:stretch>
        </p:blipFill>
        <p:spPr>
          <a:xfrm>
            <a:off x="0" y="4025"/>
            <a:ext cx="12192000" cy="6849949"/>
          </a:xfrm>
          <a:prstGeom prst="rect">
            <a:avLst/>
          </a:prstGeom>
        </p:spPr>
      </p:pic>
      <p:sp>
        <p:nvSpPr>
          <p:cNvPr id="3" name="Rectangle 2">
            <a:extLst>
              <a:ext uri="{FF2B5EF4-FFF2-40B4-BE49-F238E27FC236}">
                <a16:creationId xmlns:a16="http://schemas.microsoft.com/office/drawing/2014/main" id="{3459DE8B-12B3-4FD7-8DB0-EBF88350A1B9}"/>
              </a:ext>
            </a:extLst>
          </p:cNvPr>
          <p:cNvSpPr/>
          <p:nvPr userDrawn="1"/>
        </p:nvSpPr>
        <p:spPr bwMode="auto">
          <a:xfrm>
            <a:off x="-68826" y="1295399"/>
            <a:ext cx="12260826"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6" name="Footer Placeholder 2">
            <a:extLst>
              <a:ext uri="{FF2B5EF4-FFF2-40B4-BE49-F238E27FC236}">
                <a16:creationId xmlns:a16="http://schemas.microsoft.com/office/drawing/2014/main" id="{79A03999-9791-4007-B899-FDC58FEE660C}"/>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0880278C-4BF9-4A84-A5AD-B074DCEE1FE4}"/>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2184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B4BA-B646-448E-A6FA-829249F96F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DAA0FF-CA56-3466-02AC-52EE7BD78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03129-DFFC-133C-74D9-F6C769F19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F2677-9F4D-D81B-EF8B-88D0D9101124}"/>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6" name="Footer Placeholder 5">
            <a:extLst>
              <a:ext uri="{FF2B5EF4-FFF2-40B4-BE49-F238E27FC236}">
                <a16:creationId xmlns:a16="http://schemas.microsoft.com/office/drawing/2014/main" id="{9853842C-3B30-038C-5D58-01B6C367D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01B54-0E82-61AF-AA21-0C94DAFF56E9}"/>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7886086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Accent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4029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Accent 2">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622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Placeholde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rgbClr val="FFFF99"/>
                </a:solidFill>
              </a:defRPr>
            </a:lvl1pPr>
          </a:lstStyle>
          <a:p>
            <a:r>
              <a:rPr lang="en-US"/>
              <a:t>Section title</a:t>
            </a:r>
          </a:p>
        </p:txBody>
      </p:sp>
    </p:spTree>
    <p:extLst>
      <p:ext uri="{BB962C8B-B14F-4D97-AF65-F5344CB8AC3E}">
        <p14:creationId xmlns:p14="http://schemas.microsoft.com/office/powerpoint/2010/main" val="2626325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647991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82803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BA39-D8E7-4F81-9EFA-23F453239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99E83-8BE8-4C29-86A5-B24DD3AC5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F3235-D9E7-4FC1-BBC4-5CB73037ECF2}"/>
              </a:ext>
            </a:extLst>
          </p:cNvPr>
          <p:cNvSpPr>
            <a:spLocks noGrp="1"/>
          </p:cNvSpPr>
          <p:nvPr>
            <p:ph type="dt" sz="half" idx="10"/>
          </p:nvPr>
        </p:nvSpPr>
        <p:spPr/>
        <p:txBody>
          <a:bodyPr/>
          <a:lstStyle/>
          <a:p>
            <a:fld id="{70DF3EF3-862B-432B-85B9-37978CCAD5CE}" type="datetimeFigureOut">
              <a:rPr lang="en-US" smtClean="0"/>
              <a:t>6/24/2022</a:t>
            </a:fld>
            <a:endParaRPr lang="en-US"/>
          </a:p>
        </p:txBody>
      </p:sp>
      <p:sp>
        <p:nvSpPr>
          <p:cNvPr id="5" name="Footer Placeholder 4">
            <a:extLst>
              <a:ext uri="{FF2B5EF4-FFF2-40B4-BE49-F238E27FC236}">
                <a16:creationId xmlns:a16="http://schemas.microsoft.com/office/drawing/2014/main" id="{4677631A-D070-42B7-9EF6-7039104B9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C028B-83B1-462C-AA96-B5346C4BBB42}"/>
              </a:ext>
            </a:extLst>
          </p:cNvPr>
          <p:cNvSpPr>
            <a:spLocks noGrp="1"/>
          </p:cNvSpPr>
          <p:nvPr>
            <p:ph type="sldNum" sz="quarter" idx="12"/>
          </p:nvPr>
        </p:nvSpPr>
        <p:spPr/>
        <p:txBody>
          <a:bodyPr/>
          <a:lstStyle/>
          <a:p>
            <a:fld id="{5C8B8605-BED1-4A47-9161-6F9B6E1A5806}" type="slidenum">
              <a:rPr lang="en-US" smtClean="0"/>
              <a:t>‹#›</a:t>
            </a:fld>
            <a:endParaRPr lang="en-US"/>
          </a:p>
        </p:txBody>
      </p:sp>
    </p:spTree>
    <p:extLst>
      <p:ext uri="{BB962C8B-B14F-4D97-AF65-F5344CB8AC3E}">
        <p14:creationId xmlns:p14="http://schemas.microsoft.com/office/powerpoint/2010/main" val="32690254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2-15D8-4B9A-8CF3-212A5F1D13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18396-6E1F-4985-9361-339E27A7A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106FEA-0F81-41C4-93B3-9DA1C3BBEA56}"/>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58F44E1F-96E5-44EB-BF5A-1839BAA04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7966-C088-4836-BB12-7E9D94C99287}"/>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8958111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4140-BF4D-4388-94F7-3EB07B96D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7E45-530B-480C-AD49-5D14A3BFCB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61F13-D96C-4990-AD1C-22A77439D5CE}"/>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DC16070E-299D-42DA-B9AC-398EAD1EC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239EE-957F-4A01-9DC0-1EF389F9B68A}"/>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0896965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02D3-60B6-41A5-BF5F-AEA82D3114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CB563-9CB0-4109-9981-87ABECF21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B32E7D9-DA99-44BE-950B-5A3D3C2672BC}"/>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B342CBF9-0251-49B0-A125-E7783B977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1A4B1-34D2-4A63-865B-27D6665A4C0D}"/>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6810113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A832-8124-45EE-97F0-7F3FC882C7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76CD55-6491-467D-8B34-FA38A2528A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55752-F3AE-464F-81E3-4FD5EF2262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A5B22-6CF6-47AC-AB4D-01D85C71565D}"/>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6" name="Footer Placeholder 5">
            <a:extLst>
              <a:ext uri="{FF2B5EF4-FFF2-40B4-BE49-F238E27FC236}">
                <a16:creationId xmlns:a16="http://schemas.microsoft.com/office/drawing/2014/main" id="{7CDCECE6-A3F7-41DB-8FEB-744E5D527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B105B-69F8-4A49-9E87-0B9CDCE114F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1780259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C832-F67E-6932-64DC-E06E38733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16D78-E169-35AB-7CB7-0AA8B4172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DB8497-840C-031A-AD84-36CB15C46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0053C-1B99-4577-492B-B8405C03FBC7}"/>
              </a:ext>
            </a:extLst>
          </p:cNvPr>
          <p:cNvSpPr>
            <a:spLocks noGrp="1"/>
          </p:cNvSpPr>
          <p:nvPr>
            <p:ph type="dt" sz="half" idx="10"/>
          </p:nvPr>
        </p:nvSpPr>
        <p:spPr/>
        <p:txBody>
          <a:bodyPr/>
          <a:lstStyle/>
          <a:p>
            <a:fld id="{6667800B-4C11-459C-8AE5-4D5B7F975BCF}" type="datetimeFigureOut">
              <a:rPr lang="en-US" smtClean="0"/>
              <a:t>6/28/2022</a:t>
            </a:fld>
            <a:endParaRPr lang="en-US"/>
          </a:p>
        </p:txBody>
      </p:sp>
      <p:sp>
        <p:nvSpPr>
          <p:cNvPr id="6" name="Footer Placeholder 5">
            <a:extLst>
              <a:ext uri="{FF2B5EF4-FFF2-40B4-BE49-F238E27FC236}">
                <a16:creationId xmlns:a16="http://schemas.microsoft.com/office/drawing/2014/main" id="{CD3F778B-DA4E-8E24-1FF5-AF16A4985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446DA-9B50-0E71-29FC-2278AB7956A8}"/>
              </a:ext>
            </a:extLst>
          </p:cNvPr>
          <p:cNvSpPr>
            <a:spLocks noGrp="1"/>
          </p:cNvSpPr>
          <p:nvPr>
            <p:ph type="sldNum" sz="quarter" idx="12"/>
          </p:nvPr>
        </p:nvSpPr>
        <p:spPr/>
        <p:txBody>
          <a:bodyPr/>
          <a:lstStyle/>
          <a:p>
            <a:fld id="{F2A34D8B-1F8F-459A-959F-8FCFA9C2F6CC}" type="slidenum">
              <a:rPr lang="en-US" smtClean="0"/>
              <a:t>‹#›</a:t>
            </a:fld>
            <a:endParaRPr lang="en-US"/>
          </a:p>
        </p:txBody>
      </p:sp>
    </p:spTree>
    <p:extLst>
      <p:ext uri="{BB962C8B-B14F-4D97-AF65-F5344CB8AC3E}">
        <p14:creationId xmlns:p14="http://schemas.microsoft.com/office/powerpoint/2010/main" val="36315981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D5BBE-0963-42C7-9D3C-A8C5DC645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A5E3-A89C-43E0-AB5D-95EC7442A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3CA183-B9F1-4CB1-8B49-A8FA8A6BA3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6C572B-492F-4E40-8074-50A3F5835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EDBF8B-66B8-4A00-932A-96B726268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85E53-1250-4984-9DBA-2B392855CA74}"/>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8" name="Footer Placeholder 7">
            <a:extLst>
              <a:ext uri="{FF2B5EF4-FFF2-40B4-BE49-F238E27FC236}">
                <a16:creationId xmlns:a16="http://schemas.microsoft.com/office/drawing/2014/main" id="{D3B3BDEA-A80F-4020-BBBF-B3CC0C030C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B4120F-B32B-4F5A-8BDE-1F59BBA45DDB}"/>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0627526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8038-E2CC-437B-865D-F6C15AF84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5562B9-4DE4-41B3-BAFB-61C6536300CE}"/>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4" name="Footer Placeholder 3">
            <a:extLst>
              <a:ext uri="{FF2B5EF4-FFF2-40B4-BE49-F238E27FC236}">
                <a16:creationId xmlns:a16="http://schemas.microsoft.com/office/drawing/2014/main" id="{E974BAF8-DEA9-40F1-B655-58971E6FE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627D3-7C4B-4383-8052-8288F493F28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061579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FB7D8-C3BE-4657-BA80-B9A9D847C70E}"/>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3" name="Footer Placeholder 2">
            <a:extLst>
              <a:ext uri="{FF2B5EF4-FFF2-40B4-BE49-F238E27FC236}">
                <a16:creationId xmlns:a16="http://schemas.microsoft.com/office/drawing/2014/main" id="{0C053535-AB72-4652-B6C7-31C75D5B5F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32633-B77F-4FD2-A3CA-D407190C8937}"/>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7575491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56F7-8A0F-41CE-AECC-BC4BE39EC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92BDD-53DD-447D-B8D3-5BEB87758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44C913-4013-458B-A456-96F853B7F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C23A60-619B-48B1-BB8A-8D445436E79A}"/>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6" name="Footer Placeholder 5">
            <a:extLst>
              <a:ext uri="{FF2B5EF4-FFF2-40B4-BE49-F238E27FC236}">
                <a16:creationId xmlns:a16="http://schemas.microsoft.com/office/drawing/2014/main" id="{1F4FF916-C29C-42F2-A424-661C0B67E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A102C-6192-4A3B-BC0E-4BBD24F2EDE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10511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A28E-5B6B-4E5C-A630-855A285FA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3B271B-2174-4852-A94B-C1E6B724E8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F979-B2A4-4E8B-8A36-70562DF72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B75F4-6FA3-4F04-9253-D3EF5A6A0BA9}"/>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6" name="Footer Placeholder 5">
            <a:extLst>
              <a:ext uri="{FF2B5EF4-FFF2-40B4-BE49-F238E27FC236}">
                <a16:creationId xmlns:a16="http://schemas.microsoft.com/office/drawing/2014/main" id="{45BC8EEA-66AA-4AAE-9C9D-398FAF726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697AF-11BD-4026-AA00-8A3F2EBDF5E6}"/>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19023084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F729-0832-42BE-A435-27651D91D9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C2E6AB-7D69-4C0A-BECA-2EEFB45877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1B79C-6EF7-405F-B800-3C13DA2BD3DB}"/>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D2F08C48-8C53-4C17-A653-49473E0AE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923F0-4D45-4354-BCD5-B3B6E93348BE}"/>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3913384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B3C0C8-348D-41E0-AC12-684E31872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C56E82-DFE9-452D-B972-F924C64C85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A452C-357F-479B-8FB0-9E827B275407}"/>
              </a:ext>
            </a:extLst>
          </p:cNvPr>
          <p:cNvSpPr>
            <a:spLocks noGrp="1"/>
          </p:cNvSpPr>
          <p:nvPr>
            <p:ph type="dt" sz="half" idx="10"/>
          </p:nvPr>
        </p:nvSpPr>
        <p:spPr/>
        <p:txBody>
          <a:body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D5E45E31-D227-4F3F-88C3-013ACCDD6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4B25-CC09-4D69-903C-B91B5417994D}"/>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191020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tags" Target="../tags/tag2.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10.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image" Target="../media/image9.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oleObject" Target="../embeddings/oleObject2.bin"/><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A4170-1B31-435E-8CDA-1FB07978E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30FE71-926E-AAD8-598C-EFA7B4760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F6739-F686-2478-BC5A-B4408526AD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7800B-4C11-459C-8AE5-4D5B7F975BCF}" type="datetimeFigureOut">
              <a:rPr lang="en-US" smtClean="0"/>
              <a:t>6/28/2022</a:t>
            </a:fld>
            <a:endParaRPr lang="en-US"/>
          </a:p>
        </p:txBody>
      </p:sp>
      <p:sp>
        <p:nvSpPr>
          <p:cNvPr id="5" name="Footer Placeholder 4">
            <a:extLst>
              <a:ext uri="{FF2B5EF4-FFF2-40B4-BE49-F238E27FC236}">
                <a16:creationId xmlns:a16="http://schemas.microsoft.com/office/drawing/2014/main" id="{CB3734AD-7205-D697-640B-28136C988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A5FAAC-9B55-FBAC-31EE-537356CF8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34D8B-1F8F-459A-959F-8FCFA9C2F6CC}" type="slidenum">
              <a:rPr lang="en-US" smtClean="0"/>
              <a:t>‹#›</a:t>
            </a:fld>
            <a:endParaRPr lang="en-US"/>
          </a:p>
        </p:txBody>
      </p:sp>
    </p:spTree>
    <p:extLst>
      <p:ext uri="{BB962C8B-B14F-4D97-AF65-F5344CB8AC3E}">
        <p14:creationId xmlns:p14="http://schemas.microsoft.com/office/powerpoint/2010/main" val="27217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FE33B-B4DC-462D-B7D6-04F910852C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434E71-9522-4BFD-8011-0AA2B2276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81F2A-A018-4DA6-8DF4-832C52DC9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251E-881D-4DDF-B41A-F0CC70871BDD}" type="datetimeFigureOut">
              <a:rPr lang="en-US" smtClean="0"/>
              <a:t>6/24/2022</a:t>
            </a:fld>
            <a:endParaRPr lang="en-US"/>
          </a:p>
        </p:txBody>
      </p:sp>
      <p:sp>
        <p:nvSpPr>
          <p:cNvPr id="5" name="Footer Placeholder 4">
            <a:extLst>
              <a:ext uri="{FF2B5EF4-FFF2-40B4-BE49-F238E27FC236}">
                <a16:creationId xmlns:a16="http://schemas.microsoft.com/office/drawing/2014/main" id="{9AA0B420-CBC0-4C00-B379-761E1E05D3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0EE1A8-6BA2-43B6-81A5-A6A7C79B3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3F831-F51E-4905-89A8-2264DCEB0F9C}" type="slidenum">
              <a:rPr lang="en-US" smtClean="0"/>
              <a:t>‹#›</a:t>
            </a:fld>
            <a:endParaRPr lang="en-US"/>
          </a:p>
        </p:txBody>
      </p:sp>
    </p:spTree>
    <p:extLst>
      <p:ext uri="{BB962C8B-B14F-4D97-AF65-F5344CB8AC3E}">
        <p14:creationId xmlns:p14="http://schemas.microsoft.com/office/powerpoint/2010/main" val="3078161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851321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052541-C478-413F-B49C-4151EC70404F}"/>
              </a:ext>
            </a:extLst>
          </p:cNvPr>
          <p:cNvGraphicFramePr>
            <a:graphicFrameLocks noChangeAspect="1"/>
          </p:cNvGraphicFramePr>
          <p:nvPr userDrawn="1">
            <p:custDataLst>
              <p:tags r:id="rId3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5" imgW="425" imgH="424" progId="TCLayout.ActiveDocument.1">
                  <p:embed/>
                </p:oleObj>
              </mc:Choice>
              <mc:Fallback>
                <p:oleObj name="think-cell Slide" r:id="rId35" imgW="425" imgH="424" progId="TCLayout.ActiveDocument.1">
                  <p:embed/>
                  <p:pic>
                    <p:nvPicPr>
                      <p:cNvPr id="3" name="Object 2" hidden="1">
                        <a:extLst>
                          <a:ext uri="{FF2B5EF4-FFF2-40B4-BE49-F238E27FC236}">
                            <a16:creationId xmlns:a16="http://schemas.microsoft.com/office/drawing/2014/main" id="{52052541-C478-413F-B49C-4151EC70404F}"/>
                          </a:ext>
                        </a:extLst>
                      </p:cNvPr>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9282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6" name="Footer Placeholder 2">
            <a:extLst>
              <a:ext uri="{FF2B5EF4-FFF2-40B4-BE49-F238E27FC236}">
                <a16:creationId xmlns:a16="http://schemas.microsoft.com/office/drawing/2014/main" id="{B63BDF07-A75A-407A-980B-B431EE0AE5F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EA3ECE1F-5BF7-4523-8515-168FD30B31E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2466394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Lst>
  <p:transition>
    <p:fade/>
  </p:transition>
  <p:hf hdr="0" dt="0"/>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3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8E50B-28A4-409C-95D4-892FF77C07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34BE7D-68AD-406E-B2CE-DB9F64777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CEE5A-F8B8-485F-A17F-D89FFE1E0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D5F038-E29D-4138-A6AE-F4CBA18F934B}" type="datetimeFigureOut">
              <a:rPr lang="en-US" smtClean="0"/>
              <a:t>6/24/2022</a:t>
            </a:fld>
            <a:endParaRPr lang="en-US"/>
          </a:p>
        </p:txBody>
      </p:sp>
      <p:sp>
        <p:nvSpPr>
          <p:cNvPr id="5" name="Footer Placeholder 4">
            <a:extLst>
              <a:ext uri="{FF2B5EF4-FFF2-40B4-BE49-F238E27FC236}">
                <a16:creationId xmlns:a16="http://schemas.microsoft.com/office/drawing/2014/main" id="{2EB72D4F-0BB9-45DB-AAEB-A579E83EC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29F67A-F6CB-4139-8EB9-12333DB768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A24F7-660C-4A23-81DB-85EA1142B212}" type="slidenum">
              <a:rPr lang="en-US" smtClean="0"/>
              <a:t>‹#›</a:t>
            </a:fld>
            <a:endParaRPr lang="en-US"/>
          </a:p>
        </p:txBody>
      </p:sp>
    </p:spTree>
    <p:extLst>
      <p:ext uri="{BB962C8B-B14F-4D97-AF65-F5344CB8AC3E}">
        <p14:creationId xmlns:p14="http://schemas.microsoft.com/office/powerpoint/2010/main" val="52309120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aul.Meacham@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hyperlink" Target="mailto:Richard.Wakeman@Microsof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emf"/><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emf"/><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42.sv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techcommunity.microsoft.com/t5/public-sector-blog/microsoft-cmmc-acceleration-update-march-2022/ba-p/3258999" TargetMode="Externa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hyperlink" Target="https://www.microsoft.com/en-us/microsoft-365/roadmap?filters=GCC%20High&amp;searchterms=86311" TargetMode="External"/><Relationship Id="rId3" Type="http://schemas.openxmlformats.org/officeDocument/2006/relationships/hyperlink" Target="https://docs.microsoft.com/en-us/purview/" TargetMode="External"/><Relationship Id="rId7" Type="http://schemas.openxmlformats.org/officeDocument/2006/relationships/hyperlink" Target="https://docs.microsoft.com/en-us/azure/active-directory/external-identities/cross-cloud-settings#enable-the-cloud-in-your-microsoft-cloud-settings" TargetMode="External"/><Relationship Id="rId2" Type="http://schemas.openxmlformats.org/officeDocument/2006/relationships/hyperlink" Target="https://docs.microsoft.com/en-us/entra/" TargetMode="External"/><Relationship Id="rId1" Type="http://schemas.openxmlformats.org/officeDocument/2006/relationships/slideLayout" Target="../slideLayouts/slideLayout13.xml"/><Relationship Id="rId6" Type="http://schemas.openxmlformats.org/officeDocument/2006/relationships/hyperlink" Target="https://docs.microsoft.com/en-us/azure/active-directory/external-identities/cross-tenant-access-overview" TargetMode="External"/><Relationship Id="rId5" Type="http://schemas.openxmlformats.org/officeDocument/2006/relationships/hyperlink" Target="https://docs.microsoft.com/en-us/azure/active-directory/authentication/concept-certificate-based-authentication" TargetMode="External"/><Relationship Id="rId4" Type="http://schemas.openxmlformats.org/officeDocument/2006/relationships/hyperlink" Target="https://docs.microsoft.com/en-us/privacy/priva/priva-overview"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28498" y="2379182"/>
            <a:ext cx="5163502" cy="2889114"/>
          </a:xfrm>
        </p:spPr>
        <p:txBody>
          <a:bodyPr vert="horz" lIns="91440" tIns="45720" rIns="91440" bIns="45720" rtlCol="0" anchor="b">
            <a:normAutofit fontScale="90000"/>
          </a:bodyPr>
          <a:lstStyle/>
          <a:p>
            <a:r>
              <a:rPr lang="en-US" sz="3000" b="1" dirty="0">
                <a:solidFill>
                  <a:schemeClr val="tx1"/>
                </a:solidFill>
              </a:rPr>
              <a:t>GCC High Roadmap – AOSG Partners</a:t>
            </a:r>
            <a:br>
              <a:rPr lang="en-US" sz="3000" b="1" dirty="0">
                <a:solidFill>
                  <a:schemeClr val="tx1"/>
                </a:solidFill>
              </a:rPr>
            </a:br>
            <a:r>
              <a:rPr lang="en-US" sz="3000" b="1" dirty="0">
                <a:solidFill>
                  <a:schemeClr val="tx1"/>
                </a:solidFill>
              </a:rPr>
              <a:t>June 2022</a:t>
            </a:r>
            <a:br>
              <a:rPr lang="en-US" sz="3000" b="1" dirty="0">
                <a:solidFill>
                  <a:schemeClr val="tx1"/>
                </a:solidFill>
              </a:rPr>
            </a:br>
            <a:br>
              <a:rPr lang="en-US" sz="3000" b="1" dirty="0">
                <a:solidFill>
                  <a:schemeClr val="tx1"/>
                </a:solidFill>
              </a:rPr>
            </a:br>
            <a:r>
              <a:rPr lang="en-US" sz="3000" b="1" dirty="0">
                <a:solidFill>
                  <a:schemeClr val="tx1"/>
                </a:solidFill>
                <a:hlinkClick r:id="rId3"/>
              </a:rPr>
              <a:t>Paul.Meacham@Microsoft.com</a:t>
            </a:r>
            <a:br>
              <a:rPr lang="en-US" sz="3000" b="1" dirty="0">
                <a:solidFill>
                  <a:schemeClr val="tx1"/>
                </a:solidFill>
              </a:rPr>
            </a:br>
            <a:r>
              <a:rPr lang="en-US" sz="3000" b="1" dirty="0">
                <a:solidFill>
                  <a:schemeClr val="tx1"/>
                </a:solidFill>
              </a:rPr>
              <a:t>Director, Aerospace &amp; Defense Team</a:t>
            </a:r>
            <a:br>
              <a:rPr lang="en-US" sz="3000" b="1" dirty="0">
                <a:solidFill>
                  <a:schemeClr val="tx1"/>
                </a:solidFill>
              </a:rPr>
            </a:br>
            <a:br>
              <a:rPr lang="en-US" sz="3000" b="1" dirty="0">
                <a:solidFill>
                  <a:schemeClr val="tx1"/>
                </a:solidFill>
              </a:rPr>
            </a:br>
            <a:r>
              <a:rPr lang="en-US" sz="3000" b="1" dirty="0">
                <a:solidFill>
                  <a:schemeClr val="tx1"/>
                </a:solidFill>
                <a:hlinkClick r:id="rId4"/>
              </a:rPr>
              <a:t>Richard.Wakeman@Microsoft.com</a:t>
            </a:r>
            <a:r>
              <a:rPr lang="en-US" sz="3000" b="1" dirty="0">
                <a:solidFill>
                  <a:schemeClr val="tx1"/>
                </a:solidFill>
              </a:rPr>
              <a:t> </a:t>
            </a:r>
            <a:br>
              <a:rPr lang="en-US" sz="3000" b="1" dirty="0">
                <a:solidFill>
                  <a:schemeClr val="tx1"/>
                </a:solidFill>
              </a:rPr>
            </a:br>
            <a:r>
              <a:rPr lang="en-US" sz="3000" b="1" dirty="0">
                <a:solidFill>
                  <a:schemeClr val="tx1"/>
                </a:solidFill>
              </a:rPr>
              <a:t>Chief Architect, Aerospace &amp; Defense Team</a:t>
            </a:r>
            <a:br>
              <a:rPr lang="en-US" sz="3000" b="1" dirty="0">
                <a:solidFill>
                  <a:schemeClr val="tx1"/>
                </a:solidFill>
              </a:rPr>
            </a:br>
            <a:br>
              <a:rPr lang="en-US" sz="3000" b="1" dirty="0">
                <a:solidFill>
                  <a:schemeClr val="tx1"/>
                </a:solidFill>
              </a:rPr>
            </a:br>
            <a:endParaRPr lang="en-US" sz="3000" b="1" dirty="0">
              <a:solidFill>
                <a:schemeClr val="tx1"/>
              </a:solidFill>
            </a:endParaRPr>
          </a:p>
        </p:txBody>
      </p:sp>
      <p:pic>
        <p:nvPicPr>
          <p:cNvPr id="6" name="Picture 5">
            <a:extLst>
              <a:ext uri="{FF2B5EF4-FFF2-40B4-BE49-F238E27FC236}">
                <a16:creationId xmlns:a16="http://schemas.microsoft.com/office/drawing/2014/main" id="{1BF1187C-B964-4C66-9255-96D129585C15}"/>
              </a:ext>
            </a:extLst>
          </p:cNvPr>
          <p:cNvPicPr>
            <a:picLocks noChangeAspect="1"/>
          </p:cNvPicPr>
          <p:nvPr/>
        </p:nvPicPr>
        <p:blipFill rotWithShape="1">
          <a:blip r:embed="rId5"/>
          <a:srcRect l="27729" r="3230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34163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0B444E-94C8-43E7-A90F-2B0614276511}"/>
              </a:ext>
            </a:extLst>
          </p:cNvPr>
          <p:cNvSpPr>
            <a:spLocks noGrp="1"/>
          </p:cNvSpPr>
          <p:nvPr>
            <p:ph type="title"/>
          </p:nvPr>
        </p:nvSpPr>
        <p:spPr>
          <a:xfrm>
            <a:off x="4508468" y="1378890"/>
            <a:ext cx="7119311" cy="714094"/>
          </a:xfrm>
        </p:spPr>
        <p:txBody>
          <a:bodyPr/>
          <a:lstStyle/>
          <a:p>
            <a:r>
              <a:rPr lang="en-US"/>
              <a:t>Cross-cloud collaboration</a:t>
            </a:r>
            <a:br>
              <a:rPr lang="en-US"/>
            </a:br>
            <a:endParaRPr lang="en-US"/>
          </a:p>
        </p:txBody>
      </p:sp>
      <p:grpSp>
        <p:nvGrpSpPr>
          <p:cNvPr id="3" name="Group 4">
            <a:extLst>
              <a:ext uri="{FF2B5EF4-FFF2-40B4-BE49-F238E27FC236}">
                <a16:creationId xmlns:a16="http://schemas.microsoft.com/office/drawing/2014/main" id="{DDB617FD-D6BC-4962-8852-B6B7CE819C27}"/>
              </a:ext>
            </a:extLst>
          </p:cNvPr>
          <p:cNvGrpSpPr>
            <a:grpSpLocks noChangeAspect="1"/>
          </p:cNvGrpSpPr>
          <p:nvPr/>
        </p:nvGrpSpPr>
        <p:grpSpPr bwMode="auto">
          <a:xfrm>
            <a:off x="10616289" y="181668"/>
            <a:ext cx="1368426" cy="292100"/>
            <a:chOff x="367" y="369"/>
            <a:chExt cx="862" cy="184"/>
          </a:xfrm>
        </p:grpSpPr>
        <p:sp>
          <p:nvSpPr>
            <p:cNvPr id="4" name="AutoShape 3">
              <a:extLst>
                <a:ext uri="{FF2B5EF4-FFF2-40B4-BE49-F238E27FC236}">
                  <a16:creationId xmlns:a16="http://schemas.microsoft.com/office/drawing/2014/main" id="{2EFBB8E8-515E-466C-B4A1-C217986E4B3A}"/>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reeform 5">
              <a:extLst>
                <a:ext uri="{FF2B5EF4-FFF2-40B4-BE49-F238E27FC236}">
                  <a16:creationId xmlns:a16="http://schemas.microsoft.com/office/drawing/2014/main" id="{57D95444-7219-4162-9B02-C3881BD7E366}"/>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56C4FC2E-1B9D-4CE5-AFCA-B4B86813D01D}"/>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7">
              <a:extLst>
                <a:ext uri="{FF2B5EF4-FFF2-40B4-BE49-F238E27FC236}">
                  <a16:creationId xmlns:a16="http://schemas.microsoft.com/office/drawing/2014/main" id="{88983688-61CF-4B35-A62E-C74BB5607081}"/>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40852849-0992-4EF3-873F-60CA4F11B295}"/>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9">
              <a:extLst>
                <a:ext uri="{FF2B5EF4-FFF2-40B4-BE49-F238E27FC236}">
                  <a16:creationId xmlns:a16="http://schemas.microsoft.com/office/drawing/2014/main" id="{E22EBBEC-7FD7-49B0-B948-3523FEBEDF8E}"/>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94593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28A69890-3E9C-4B7C-9A99-DDCBA6466B12}"/>
              </a:ext>
            </a:extLst>
          </p:cNvPr>
          <p:cNvGrpSpPr/>
          <p:nvPr/>
        </p:nvGrpSpPr>
        <p:grpSpPr>
          <a:xfrm>
            <a:off x="16226" y="986669"/>
            <a:ext cx="12192000" cy="754695"/>
            <a:chOff x="0" y="182831"/>
            <a:chExt cx="12192000" cy="921752"/>
          </a:xfrm>
          <a:solidFill>
            <a:schemeClr val="accent2"/>
          </a:solidFill>
        </p:grpSpPr>
        <p:sp>
          <p:nvSpPr>
            <p:cNvPr id="65" name="Freeform: Shape 64">
              <a:extLst>
                <a:ext uri="{FF2B5EF4-FFF2-40B4-BE49-F238E27FC236}">
                  <a16:creationId xmlns:a16="http://schemas.microsoft.com/office/drawing/2014/main" id="{1FB0C6A6-9EDE-4725-965A-1866ADC97EF8}"/>
                </a:ext>
              </a:extLst>
            </p:cNvPr>
            <p:cNvSpPr/>
            <p:nvPr/>
          </p:nvSpPr>
          <p:spPr bwMode="auto">
            <a:xfrm>
              <a:off x="174171" y="182831"/>
              <a:ext cx="12017829" cy="921752"/>
            </a:xfrm>
            <a:custGeom>
              <a:avLst/>
              <a:gdLst>
                <a:gd name="connsiteX0" fmla="*/ 298316 w 11452484"/>
                <a:gd name="connsiteY0" fmla="*/ 0 h 921752"/>
                <a:gd name="connsiteX1" fmla="*/ 11452484 w 11452484"/>
                <a:gd name="connsiteY1" fmla="*/ 0 h 921752"/>
                <a:gd name="connsiteX2" fmla="*/ 11452484 w 11452484"/>
                <a:gd name="connsiteY2" fmla="*/ 921752 h 921752"/>
                <a:gd name="connsiteX3" fmla="*/ 298316 w 11452484"/>
                <a:gd name="connsiteY3" fmla="*/ 921752 h 921752"/>
                <a:gd name="connsiteX4" fmla="*/ 0 w 11452484"/>
                <a:gd name="connsiteY4" fmla="*/ 460876 h 92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2484" h="921752">
                  <a:moveTo>
                    <a:pt x="298316" y="0"/>
                  </a:moveTo>
                  <a:lnTo>
                    <a:pt x="11452484" y="0"/>
                  </a:lnTo>
                  <a:lnTo>
                    <a:pt x="11452484" y="921752"/>
                  </a:lnTo>
                  <a:lnTo>
                    <a:pt x="298316" y="921752"/>
                  </a:lnTo>
                  <a:lnTo>
                    <a:pt x="0" y="46087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97D870F-E976-4A17-9552-636F8E2D3F2B}"/>
                </a:ext>
              </a:extLst>
            </p:cNvPr>
            <p:cNvSpPr/>
            <p:nvPr/>
          </p:nvSpPr>
          <p:spPr bwMode="auto">
            <a:xfrm>
              <a:off x="0" y="182831"/>
              <a:ext cx="955025" cy="921752"/>
            </a:xfrm>
            <a:custGeom>
              <a:avLst/>
              <a:gdLst>
                <a:gd name="connsiteX0" fmla="*/ 0 w 955025"/>
                <a:gd name="connsiteY0" fmla="*/ 0 h 921752"/>
                <a:gd name="connsiteX1" fmla="*/ 955025 w 955025"/>
                <a:gd name="connsiteY1" fmla="*/ 0 h 921752"/>
                <a:gd name="connsiteX2" fmla="*/ 656709 w 955025"/>
                <a:gd name="connsiteY2" fmla="*/ 460876 h 921752"/>
                <a:gd name="connsiteX3" fmla="*/ 955025 w 955025"/>
                <a:gd name="connsiteY3" fmla="*/ 921752 h 921752"/>
                <a:gd name="connsiteX4" fmla="*/ 0 w 955025"/>
                <a:gd name="connsiteY4" fmla="*/ 921752 h 92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025" h="921752">
                  <a:moveTo>
                    <a:pt x="0" y="0"/>
                  </a:moveTo>
                  <a:lnTo>
                    <a:pt x="955025" y="0"/>
                  </a:lnTo>
                  <a:lnTo>
                    <a:pt x="656709" y="460876"/>
                  </a:lnTo>
                  <a:lnTo>
                    <a:pt x="955025" y="921752"/>
                  </a:lnTo>
                  <a:lnTo>
                    <a:pt x="0" y="9217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DFC90A05-F222-4381-BF9D-AC86FE5AA709}"/>
                </a:ext>
              </a:extLst>
            </p:cNvPr>
            <p:cNvSpPr/>
            <p:nvPr/>
          </p:nvSpPr>
          <p:spPr>
            <a:xfrm>
              <a:off x="406958" y="365747"/>
              <a:ext cx="10956423" cy="535531"/>
            </a:xfrm>
            <a:prstGeom prst="rect">
              <a:avLst/>
            </a:prstGeom>
            <a:grp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Semilight" panose="020B0402040204020203" pitchFamily="34" charset="0"/>
                </a:rPr>
                <a:t>Microsoft 365 – Secure &amp; compliant collaboration &amp; productivity</a:t>
              </a:r>
              <a:endParaRPr kumimoji="0" lang="en-IN"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66E2E8BD-B4FE-49FB-8B0A-0EE16A85F0C0}"/>
              </a:ext>
            </a:extLst>
          </p:cNvPr>
          <p:cNvGrpSpPr/>
          <p:nvPr/>
        </p:nvGrpSpPr>
        <p:grpSpPr>
          <a:xfrm>
            <a:off x="873051" y="1736565"/>
            <a:ext cx="10533660" cy="5121435"/>
            <a:chOff x="-4699" y="903665"/>
            <a:chExt cx="12192000" cy="5954335"/>
          </a:xfrm>
        </p:grpSpPr>
        <p:sp>
          <p:nvSpPr>
            <p:cNvPr id="2" name="Rectangle 1">
              <a:extLst>
                <a:ext uri="{FF2B5EF4-FFF2-40B4-BE49-F238E27FC236}">
                  <a16:creationId xmlns:a16="http://schemas.microsoft.com/office/drawing/2014/main" id="{BF80F7C3-60FD-4846-A6B2-8DFF0D738CF1}"/>
                </a:ext>
              </a:extLst>
            </p:cNvPr>
            <p:cNvSpPr/>
            <p:nvPr/>
          </p:nvSpPr>
          <p:spPr bwMode="auto">
            <a:xfrm>
              <a:off x="-4699" y="903665"/>
              <a:ext cx="12192000" cy="59543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EE150AF7-7879-4A1B-9622-A60D07A71226}"/>
                </a:ext>
              </a:extLst>
            </p:cNvPr>
            <p:cNvSpPr/>
            <p:nvPr/>
          </p:nvSpPr>
          <p:spPr bwMode="auto">
            <a:xfrm>
              <a:off x="8125427" y="1905655"/>
              <a:ext cx="3609373" cy="4746037"/>
            </a:xfrm>
            <a:prstGeom prst="rect">
              <a:avLst/>
            </a:prstGeom>
            <a:solidFill>
              <a:schemeClr val="accent1">
                <a:lumMod val="7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Rectangle 70">
              <a:extLst>
                <a:ext uri="{FF2B5EF4-FFF2-40B4-BE49-F238E27FC236}">
                  <a16:creationId xmlns:a16="http://schemas.microsoft.com/office/drawing/2014/main" id="{ADD390E0-C8CF-4A3B-B1F6-13B33F5E5967}"/>
                </a:ext>
              </a:extLst>
            </p:cNvPr>
            <p:cNvSpPr/>
            <p:nvPr/>
          </p:nvSpPr>
          <p:spPr bwMode="auto">
            <a:xfrm>
              <a:off x="431574" y="1905655"/>
              <a:ext cx="7543448" cy="4738633"/>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5" name="Rectangle 54">
              <a:extLst>
                <a:ext uri="{FF2B5EF4-FFF2-40B4-BE49-F238E27FC236}">
                  <a16:creationId xmlns:a16="http://schemas.microsoft.com/office/drawing/2014/main" id="{20331D99-7524-40B6-860A-E33616E0A2FD}"/>
                </a:ext>
              </a:extLst>
            </p:cNvPr>
            <p:cNvSpPr/>
            <p:nvPr/>
          </p:nvSpPr>
          <p:spPr bwMode="auto">
            <a:xfrm>
              <a:off x="457200" y="1223958"/>
              <a:ext cx="1846671" cy="681696"/>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M365 WW</a:t>
              </a:r>
            </a:p>
          </p:txBody>
        </p:sp>
        <p:sp>
          <p:nvSpPr>
            <p:cNvPr id="57" name="Rectangle 56">
              <a:extLst>
                <a:ext uri="{FF2B5EF4-FFF2-40B4-BE49-F238E27FC236}">
                  <a16:creationId xmlns:a16="http://schemas.microsoft.com/office/drawing/2014/main" id="{1515DDD4-EAE0-4812-840E-85EF7B0CE654}"/>
                </a:ext>
              </a:extLst>
            </p:cNvPr>
            <p:cNvSpPr/>
            <p:nvPr/>
          </p:nvSpPr>
          <p:spPr bwMode="auto">
            <a:xfrm>
              <a:off x="8125427" y="1224692"/>
              <a:ext cx="3609373" cy="679739"/>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M365 Secret &amp; Top Secret</a:t>
              </a:r>
            </a:p>
          </p:txBody>
        </p:sp>
        <p:sp>
          <p:nvSpPr>
            <p:cNvPr id="58" name="Rectangle 57">
              <a:extLst>
                <a:ext uri="{FF2B5EF4-FFF2-40B4-BE49-F238E27FC236}">
                  <a16:creationId xmlns:a16="http://schemas.microsoft.com/office/drawing/2014/main" id="{FAD66594-A3E8-4716-B331-D0E3236EBF2D}"/>
                </a:ext>
              </a:extLst>
            </p:cNvPr>
            <p:cNvSpPr/>
            <p:nvPr/>
          </p:nvSpPr>
          <p:spPr bwMode="auto">
            <a:xfrm>
              <a:off x="8467403" y="2629543"/>
              <a:ext cx="2988446" cy="1347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Government customers and partners with US Secret classified workloads</a:t>
              </a:r>
            </a:p>
          </p:txBody>
        </p:sp>
        <p:sp>
          <p:nvSpPr>
            <p:cNvPr id="59" name="Rectangle 58">
              <a:extLst>
                <a:ext uri="{FF2B5EF4-FFF2-40B4-BE49-F238E27FC236}">
                  <a16:creationId xmlns:a16="http://schemas.microsoft.com/office/drawing/2014/main" id="{9C22A1FF-8B0D-4930-B25E-489A724D0349}"/>
                </a:ext>
              </a:extLst>
            </p:cNvPr>
            <p:cNvSpPr/>
            <p:nvPr/>
          </p:nvSpPr>
          <p:spPr bwMode="auto">
            <a:xfrm>
              <a:off x="8830044" y="4004749"/>
              <a:ext cx="2214089"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Classified Secret &amp; TS/SCI level data</a:t>
              </a:r>
            </a:p>
          </p:txBody>
        </p:sp>
        <p:sp>
          <p:nvSpPr>
            <p:cNvPr id="67" name="Rectangle 12">
              <a:extLst>
                <a:ext uri="{FF2B5EF4-FFF2-40B4-BE49-F238E27FC236}">
                  <a16:creationId xmlns:a16="http://schemas.microsoft.com/office/drawing/2014/main" id="{400C31D7-B279-449C-9D27-BA53F77E9013}"/>
                </a:ext>
              </a:extLst>
            </p:cNvPr>
            <p:cNvSpPr/>
            <p:nvPr/>
          </p:nvSpPr>
          <p:spPr bwMode="auto">
            <a:xfrm flipH="1">
              <a:off x="448864" y="1224692"/>
              <a:ext cx="7526089" cy="541219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0 w 914400"/>
                <a:gd name="connsiteY0" fmla="*/ 0 h 914400"/>
                <a:gd name="connsiteX1" fmla="*/ 914400 w 914400"/>
                <a:gd name="connsiteY1" fmla="*/ 0 h 914400"/>
                <a:gd name="connsiteX2" fmla="*/ 914400 w 914400"/>
                <a:gd name="connsiteY2" fmla="*/ 914400 h 914400"/>
              </a:gdLst>
              <a:ahLst/>
              <a:cxnLst>
                <a:cxn ang="0">
                  <a:pos x="connsiteX0" y="connsiteY0"/>
                </a:cxn>
                <a:cxn ang="0">
                  <a:pos x="connsiteX1" y="connsiteY1"/>
                </a:cxn>
                <a:cxn ang="0">
                  <a:pos x="connsiteX2" y="connsiteY2"/>
                </a:cxn>
              </a:cxnLst>
              <a:rect l="l" t="t" r="r" b="b"/>
              <a:pathLst>
                <a:path w="914400" h="914400">
                  <a:moveTo>
                    <a:pt x="0" y="0"/>
                  </a:moveTo>
                  <a:lnTo>
                    <a:pt x="914400" y="0"/>
                  </a:lnTo>
                  <a:lnTo>
                    <a:pt x="914400" y="91440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12">
              <a:extLst>
                <a:ext uri="{FF2B5EF4-FFF2-40B4-BE49-F238E27FC236}">
                  <a16:creationId xmlns:a16="http://schemas.microsoft.com/office/drawing/2014/main" id="{13E8F55A-D80D-418B-9605-B613EE99BBB7}"/>
                </a:ext>
              </a:extLst>
            </p:cNvPr>
            <p:cNvSpPr/>
            <p:nvPr/>
          </p:nvSpPr>
          <p:spPr bwMode="auto">
            <a:xfrm>
              <a:off x="8125427" y="1224692"/>
              <a:ext cx="3609373" cy="5408294"/>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0 w 914400"/>
                <a:gd name="connsiteY0" fmla="*/ 0 h 914400"/>
                <a:gd name="connsiteX1" fmla="*/ 914400 w 914400"/>
                <a:gd name="connsiteY1" fmla="*/ 0 h 914400"/>
                <a:gd name="connsiteX2" fmla="*/ 914400 w 914400"/>
                <a:gd name="connsiteY2" fmla="*/ 914400 h 914400"/>
              </a:gdLst>
              <a:ahLst/>
              <a:cxnLst>
                <a:cxn ang="0">
                  <a:pos x="connsiteX0" y="connsiteY0"/>
                </a:cxn>
                <a:cxn ang="0">
                  <a:pos x="connsiteX1" y="connsiteY1"/>
                </a:cxn>
                <a:cxn ang="0">
                  <a:pos x="connsiteX2" y="connsiteY2"/>
                </a:cxn>
              </a:cxnLst>
              <a:rect l="l" t="t" r="r" b="b"/>
              <a:pathLst>
                <a:path w="914400" h="914400">
                  <a:moveTo>
                    <a:pt x="0" y="0"/>
                  </a:moveTo>
                  <a:lnTo>
                    <a:pt x="914400" y="0"/>
                  </a:lnTo>
                  <a:lnTo>
                    <a:pt x="914400" y="91440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032F12CA-7EB7-4F4B-8677-78415B98D97D}"/>
                </a:ext>
              </a:extLst>
            </p:cNvPr>
            <p:cNvSpPr/>
            <p:nvPr/>
          </p:nvSpPr>
          <p:spPr bwMode="auto">
            <a:xfrm>
              <a:off x="474559" y="2622780"/>
              <a:ext cx="1805940" cy="1347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Worldwide Commercial Businesses &amp; Governments</a:t>
              </a:r>
            </a:p>
          </p:txBody>
        </p:sp>
        <p:sp>
          <p:nvSpPr>
            <p:cNvPr id="46" name="Rectangle 45">
              <a:extLst>
                <a:ext uri="{FF2B5EF4-FFF2-40B4-BE49-F238E27FC236}">
                  <a16:creationId xmlns:a16="http://schemas.microsoft.com/office/drawing/2014/main" id="{3A271197-E0DD-4CE2-A9FC-5A37236F94E1}"/>
                </a:ext>
              </a:extLst>
            </p:cNvPr>
            <p:cNvSpPr/>
            <p:nvPr/>
          </p:nvSpPr>
          <p:spPr bwMode="auto">
            <a:xfrm>
              <a:off x="2341459" y="2622780"/>
              <a:ext cx="1805940" cy="1347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State &amp; Local / Federal A</a:t>
              </a: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gencies</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46">
              <a:extLst>
                <a:ext uri="{FF2B5EF4-FFF2-40B4-BE49-F238E27FC236}">
                  <a16:creationId xmlns:a16="http://schemas.microsoft.com/office/drawing/2014/main" id="{8B283529-5B5E-4531-A7C9-9F6956BB3748}"/>
                </a:ext>
              </a:extLst>
            </p:cNvPr>
            <p:cNvSpPr/>
            <p:nvPr/>
          </p:nvSpPr>
          <p:spPr bwMode="auto">
            <a:xfrm>
              <a:off x="4208359" y="2421156"/>
              <a:ext cx="1805940" cy="1347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Federal Agencies &amp; Defense Industrial</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Base (DIB)</a:t>
              </a:r>
            </a:p>
          </p:txBody>
        </p:sp>
        <p:sp>
          <p:nvSpPr>
            <p:cNvPr id="48" name="Rectangle 47">
              <a:extLst>
                <a:ext uri="{FF2B5EF4-FFF2-40B4-BE49-F238E27FC236}">
                  <a16:creationId xmlns:a16="http://schemas.microsoft.com/office/drawing/2014/main" id="{F363ECA5-CE2A-4B8F-983E-5029DAB9E297}"/>
                </a:ext>
              </a:extLst>
            </p:cNvPr>
            <p:cNvSpPr/>
            <p:nvPr/>
          </p:nvSpPr>
          <p:spPr bwMode="auto">
            <a:xfrm>
              <a:off x="6075259" y="2622780"/>
              <a:ext cx="1805940" cy="1347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Department of Defense (DoD)</a:t>
              </a:r>
            </a:p>
          </p:txBody>
        </p:sp>
        <p:sp>
          <p:nvSpPr>
            <p:cNvPr id="49" name="Rectangle 48">
              <a:extLst>
                <a:ext uri="{FF2B5EF4-FFF2-40B4-BE49-F238E27FC236}">
                  <a16:creationId xmlns:a16="http://schemas.microsoft.com/office/drawing/2014/main" id="{F7849C1F-9FAD-48FB-8B0C-BFA0B31693D2}"/>
                </a:ext>
              </a:extLst>
            </p:cNvPr>
            <p:cNvSpPr/>
            <p:nvPr/>
          </p:nvSpPr>
          <p:spPr bwMode="auto">
            <a:xfrm>
              <a:off x="474559" y="4019893"/>
              <a:ext cx="1805940"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High Impact CUI, PII, PHI</a:t>
              </a:r>
            </a:p>
          </p:txBody>
        </p:sp>
        <p:sp>
          <p:nvSpPr>
            <p:cNvPr id="50" name="Rectangle 49">
              <a:extLst>
                <a:ext uri="{FF2B5EF4-FFF2-40B4-BE49-F238E27FC236}">
                  <a16:creationId xmlns:a16="http://schemas.microsoft.com/office/drawing/2014/main" id="{CE700017-E97F-4B67-A00E-1FA60506C8CA}"/>
                </a:ext>
              </a:extLst>
            </p:cNvPr>
            <p:cNvSpPr/>
            <p:nvPr/>
          </p:nvSpPr>
          <p:spPr bwMode="auto">
            <a:xfrm>
              <a:off x="2341459" y="4019893"/>
              <a:ext cx="1805940"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High Impact CUI, PII, PHI, FTI</a:t>
              </a:r>
            </a:p>
          </p:txBody>
        </p:sp>
        <p:sp>
          <p:nvSpPr>
            <p:cNvPr id="51" name="Rectangle 50">
              <a:extLst>
                <a:ext uri="{FF2B5EF4-FFF2-40B4-BE49-F238E27FC236}">
                  <a16:creationId xmlns:a16="http://schemas.microsoft.com/office/drawing/2014/main" id="{DD9EEB5A-E775-4476-AE26-2B4A31FE9A18}"/>
                </a:ext>
              </a:extLst>
            </p:cNvPr>
            <p:cNvSpPr/>
            <p:nvPr/>
          </p:nvSpPr>
          <p:spPr bwMode="auto">
            <a:xfrm>
              <a:off x="4208359" y="4019893"/>
              <a:ext cx="1805940"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High Impact CUI, PII, PHI, CDI,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Export Controls</a:t>
              </a:r>
            </a:p>
          </p:txBody>
        </p:sp>
        <p:sp>
          <p:nvSpPr>
            <p:cNvPr id="52" name="Rectangle 51">
              <a:extLst>
                <a:ext uri="{FF2B5EF4-FFF2-40B4-BE49-F238E27FC236}">
                  <a16:creationId xmlns:a16="http://schemas.microsoft.com/office/drawing/2014/main" id="{C8B29B66-CA47-4901-A2A1-3DD967B5F5B1}"/>
                </a:ext>
              </a:extLst>
            </p:cNvPr>
            <p:cNvSpPr/>
            <p:nvPr/>
          </p:nvSpPr>
          <p:spPr bwMode="auto">
            <a:xfrm>
              <a:off x="6075259" y="4019893"/>
              <a:ext cx="1805940"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High Impact CUI, PII, PHI, CDI, Export Controls</a:t>
              </a:r>
            </a:p>
          </p:txBody>
        </p:sp>
        <p:sp>
          <p:nvSpPr>
            <p:cNvPr id="53" name="Rectangle 52">
              <a:extLst>
                <a:ext uri="{FF2B5EF4-FFF2-40B4-BE49-F238E27FC236}">
                  <a16:creationId xmlns:a16="http://schemas.microsoft.com/office/drawing/2014/main" id="{5584F1F5-8952-41A0-B599-76FE3CB750E4}"/>
                </a:ext>
              </a:extLst>
            </p:cNvPr>
            <p:cNvSpPr/>
            <p:nvPr/>
          </p:nvSpPr>
          <p:spPr bwMode="auto">
            <a:xfrm>
              <a:off x="474561" y="5527601"/>
              <a:ext cx="5539738" cy="8471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endParaRPr>
            </a:p>
          </p:txBody>
        </p:sp>
        <p:sp>
          <p:nvSpPr>
            <p:cNvPr id="54" name="Rectangle 53">
              <a:extLst>
                <a:ext uri="{FF2B5EF4-FFF2-40B4-BE49-F238E27FC236}">
                  <a16:creationId xmlns:a16="http://schemas.microsoft.com/office/drawing/2014/main" id="{99FFAEDF-47FC-4085-BE3F-1026ACC71034}"/>
                </a:ext>
              </a:extLst>
            </p:cNvPr>
            <p:cNvSpPr/>
            <p:nvPr/>
          </p:nvSpPr>
          <p:spPr bwMode="auto">
            <a:xfrm>
              <a:off x="6091301" y="5504735"/>
              <a:ext cx="1805940" cy="8471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DoD SRG IL4 &amp; IL5,</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NIST 800-171/53</a:t>
              </a:r>
            </a:p>
          </p:txBody>
        </p:sp>
        <p:sp>
          <p:nvSpPr>
            <p:cNvPr id="73" name="Rectangle 72">
              <a:extLst>
                <a:ext uri="{FF2B5EF4-FFF2-40B4-BE49-F238E27FC236}">
                  <a16:creationId xmlns:a16="http://schemas.microsoft.com/office/drawing/2014/main" id="{4A8EF42F-69EE-40EE-9421-C1836D990A0C}"/>
                </a:ext>
              </a:extLst>
            </p:cNvPr>
            <p:cNvSpPr/>
            <p:nvPr/>
          </p:nvSpPr>
          <p:spPr bwMode="auto">
            <a:xfrm>
              <a:off x="474559" y="3943310"/>
              <a:ext cx="180594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74" name="Rectangle 73">
              <a:extLst>
                <a:ext uri="{FF2B5EF4-FFF2-40B4-BE49-F238E27FC236}">
                  <a16:creationId xmlns:a16="http://schemas.microsoft.com/office/drawing/2014/main" id="{2D3BB406-503C-4CE4-9854-5B60E2171389}"/>
                </a:ext>
              </a:extLst>
            </p:cNvPr>
            <p:cNvSpPr/>
            <p:nvPr/>
          </p:nvSpPr>
          <p:spPr bwMode="auto">
            <a:xfrm>
              <a:off x="2341459" y="3943310"/>
              <a:ext cx="180594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75" name="Rectangle 74">
              <a:extLst>
                <a:ext uri="{FF2B5EF4-FFF2-40B4-BE49-F238E27FC236}">
                  <a16:creationId xmlns:a16="http://schemas.microsoft.com/office/drawing/2014/main" id="{5D848952-5780-4404-9C6D-95E2DB7B18FD}"/>
                </a:ext>
              </a:extLst>
            </p:cNvPr>
            <p:cNvSpPr/>
            <p:nvPr/>
          </p:nvSpPr>
          <p:spPr bwMode="auto">
            <a:xfrm>
              <a:off x="4208359" y="3943310"/>
              <a:ext cx="180594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D287DE0F-321A-4AB7-9674-345E6D88BDA3}"/>
                </a:ext>
              </a:extLst>
            </p:cNvPr>
            <p:cNvSpPr/>
            <p:nvPr/>
          </p:nvSpPr>
          <p:spPr bwMode="auto">
            <a:xfrm>
              <a:off x="6075259" y="3943310"/>
              <a:ext cx="180594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257A8EA1-75FD-40F9-98BC-7811767DD5B5}"/>
                </a:ext>
              </a:extLst>
            </p:cNvPr>
            <p:cNvCxnSpPr>
              <a:cxnSpLocks/>
            </p:cNvCxnSpPr>
            <p:nvPr/>
          </p:nvCxnSpPr>
          <p:spPr>
            <a:xfrm>
              <a:off x="2310979" y="254813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5053986-A87A-4414-ACCA-AD37293FCD78}"/>
                </a:ext>
              </a:extLst>
            </p:cNvPr>
            <p:cNvCxnSpPr>
              <a:cxnSpLocks/>
            </p:cNvCxnSpPr>
            <p:nvPr/>
          </p:nvCxnSpPr>
          <p:spPr>
            <a:xfrm>
              <a:off x="4177879" y="254813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801CA2F-6446-4F60-B794-2E182C3E8214}"/>
                </a:ext>
              </a:extLst>
            </p:cNvPr>
            <p:cNvCxnSpPr>
              <a:cxnSpLocks/>
            </p:cNvCxnSpPr>
            <p:nvPr/>
          </p:nvCxnSpPr>
          <p:spPr>
            <a:xfrm>
              <a:off x="6044779" y="254813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C85F5DE-A058-4F8B-A1A9-1606E8589F6F}"/>
                </a:ext>
              </a:extLst>
            </p:cNvPr>
            <p:cNvCxnSpPr>
              <a:cxnSpLocks/>
            </p:cNvCxnSpPr>
            <p:nvPr/>
          </p:nvCxnSpPr>
          <p:spPr>
            <a:xfrm>
              <a:off x="2310979" y="412217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2557AAC-6D96-40E1-BA5B-3327936B8300}"/>
                </a:ext>
              </a:extLst>
            </p:cNvPr>
            <p:cNvCxnSpPr>
              <a:cxnSpLocks/>
            </p:cNvCxnSpPr>
            <p:nvPr/>
          </p:nvCxnSpPr>
          <p:spPr>
            <a:xfrm>
              <a:off x="4177879" y="412217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B319C9B-51E0-493E-8134-26BF3DB91550}"/>
                </a:ext>
              </a:extLst>
            </p:cNvPr>
            <p:cNvCxnSpPr>
              <a:cxnSpLocks/>
            </p:cNvCxnSpPr>
            <p:nvPr/>
          </p:nvCxnSpPr>
          <p:spPr>
            <a:xfrm>
              <a:off x="6044779" y="4122175"/>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654BC8D-B580-4583-83F3-9AB393D13C41}"/>
                </a:ext>
              </a:extLst>
            </p:cNvPr>
            <p:cNvCxnSpPr>
              <a:cxnSpLocks/>
            </p:cNvCxnSpPr>
            <p:nvPr/>
          </p:nvCxnSpPr>
          <p:spPr>
            <a:xfrm>
              <a:off x="6044779" y="5505809"/>
              <a:ext cx="0" cy="890757"/>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4945FC-D506-4A17-B971-8EF164B1E3F4}"/>
                </a:ext>
              </a:extLst>
            </p:cNvPr>
            <p:cNvCxnSpPr>
              <a:cxnSpLocks/>
            </p:cNvCxnSpPr>
            <p:nvPr/>
          </p:nvCxnSpPr>
          <p:spPr>
            <a:xfrm flipH="1" flipV="1">
              <a:off x="553586" y="5348962"/>
              <a:ext cx="7187626" cy="0"/>
            </a:xfrm>
            <a:prstGeom prst="line">
              <a:avLst/>
            </a:prstGeom>
            <a:ln w="6350">
              <a:gradFill flip="none" rotWithShape="1">
                <a:gsLst>
                  <a:gs pos="0">
                    <a:schemeClr val="bg1">
                      <a:alpha val="0"/>
                    </a:schemeClr>
                  </a:gs>
                  <a:gs pos="50000">
                    <a:schemeClr val="bg1"/>
                  </a:gs>
                  <a:gs pos="100000">
                    <a:schemeClr val="bg1">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3C960E9C-B49F-4583-9E55-3F03638CF892}"/>
                </a:ext>
              </a:extLst>
            </p:cNvPr>
            <p:cNvSpPr/>
            <p:nvPr/>
          </p:nvSpPr>
          <p:spPr bwMode="auto">
            <a:xfrm>
              <a:off x="8188453" y="3943309"/>
              <a:ext cx="3546347"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cxnSp>
          <p:nvCxnSpPr>
            <p:cNvPr id="91" name="Straight Connector 90">
              <a:extLst>
                <a:ext uri="{FF2B5EF4-FFF2-40B4-BE49-F238E27FC236}">
                  <a16:creationId xmlns:a16="http://schemas.microsoft.com/office/drawing/2014/main" id="{52293181-EF97-47F3-8F23-4B85EB058061}"/>
                </a:ext>
              </a:extLst>
            </p:cNvPr>
            <p:cNvCxnSpPr>
              <a:cxnSpLocks/>
            </p:cNvCxnSpPr>
            <p:nvPr/>
          </p:nvCxnSpPr>
          <p:spPr>
            <a:xfrm flipH="1" flipV="1">
              <a:off x="8214079" y="5310895"/>
              <a:ext cx="3546347" cy="0"/>
            </a:xfrm>
            <a:prstGeom prst="line">
              <a:avLst/>
            </a:prstGeom>
            <a:ln w="6350">
              <a:gradFill flip="none" rotWithShape="1">
                <a:gsLst>
                  <a:gs pos="0">
                    <a:schemeClr val="bg1">
                      <a:alpha val="0"/>
                    </a:schemeClr>
                  </a:gs>
                  <a:gs pos="50000">
                    <a:schemeClr val="bg1"/>
                  </a:gs>
                  <a:gs pos="100000">
                    <a:schemeClr val="bg1">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E2E6E8A-E3C6-4B7C-9F76-A4C52653D5E9}"/>
                </a:ext>
              </a:extLst>
            </p:cNvPr>
            <p:cNvGrpSpPr/>
            <p:nvPr/>
          </p:nvGrpSpPr>
          <p:grpSpPr>
            <a:xfrm>
              <a:off x="9693649" y="2083115"/>
              <a:ext cx="587292" cy="411096"/>
              <a:chOff x="6939551" y="3609928"/>
              <a:chExt cx="457200" cy="320033"/>
            </a:xfrm>
          </p:grpSpPr>
          <p:sp>
            <p:nvSpPr>
              <p:cNvPr id="106" name="Freeform: Shape 105">
                <a:extLst>
                  <a:ext uri="{FF2B5EF4-FFF2-40B4-BE49-F238E27FC236}">
                    <a16:creationId xmlns:a16="http://schemas.microsoft.com/office/drawing/2014/main" id="{806153A9-7735-4AB7-A4B9-597E2175DD17}"/>
                  </a:ext>
                </a:extLst>
              </p:cNvPr>
              <p:cNvSpPr/>
              <p:nvPr/>
            </p:nvSpPr>
            <p:spPr>
              <a:xfrm>
                <a:off x="7108136" y="3891861"/>
                <a:ext cx="114300" cy="38100"/>
              </a:xfrm>
              <a:custGeom>
                <a:avLst/>
                <a:gdLst>
                  <a:gd name="connsiteX0" fmla="*/ 112130 w 114300"/>
                  <a:gd name="connsiteY0" fmla="*/ 34978 h 38100"/>
                  <a:gd name="connsiteX1" fmla="*/ 97843 w 114300"/>
                  <a:gd name="connsiteY1" fmla="*/ 34978 h 38100"/>
                  <a:gd name="connsiteX2" fmla="*/ 87365 w 114300"/>
                  <a:gd name="connsiteY2" fmla="*/ 24500 h 38100"/>
                  <a:gd name="connsiteX3" fmla="*/ 87365 w 114300"/>
                  <a:gd name="connsiteY3" fmla="*/ 7355 h 38100"/>
                  <a:gd name="connsiteX4" fmla="*/ 32120 w 114300"/>
                  <a:gd name="connsiteY4" fmla="*/ 7355 h 38100"/>
                  <a:gd name="connsiteX5" fmla="*/ 32120 w 114300"/>
                  <a:gd name="connsiteY5" fmla="*/ 24500 h 38100"/>
                  <a:gd name="connsiteX6" fmla="*/ 21643 w 114300"/>
                  <a:gd name="connsiteY6" fmla="*/ 34978 h 38100"/>
                  <a:gd name="connsiteX7" fmla="*/ 7355 w 114300"/>
                  <a:gd name="connsiteY7" fmla="*/ 3497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38100">
                    <a:moveTo>
                      <a:pt x="112130" y="34978"/>
                    </a:moveTo>
                    <a:lnTo>
                      <a:pt x="97843" y="34978"/>
                    </a:lnTo>
                    <a:cubicBezTo>
                      <a:pt x="92127" y="34978"/>
                      <a:pt x="87365" y="30215"/>
                      <a:pt x="87365" y="24500"/>
                    </a:cubicBezTo>
                    <a:lnTo>
                      <a:pt x="87365" y="7355"/>
                    </a:lnTo>
                    <a:lnTo>
                      <a:pt x="32120" y="7355"/>
                    </a:lnTo>
                    <a:lnTo>
                      <a:pt x="32120" y="24500"/>
                    </a:lnTo>
                    <a:cubicBezTo>
                      <a:pt x="32120" y="30215"/>
                      <a:pt x="27357" y="34978"/>
                      <a:pt x="21643" y="34978"/>
                    </a:cubicBezTo>
                    <a:lnTo>
                      <a:pt x="7355" y="3497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C1E23256-6EFF-43B3-96E0-12EB2373C0C5}"/>
                  </a:ext>
                </a:extLst>
              </p:cNvPr>
              <p:cNvSpPr/>
              <p:nvPr/>
            </p:nvSpPr>
            <p:spPr>
              <a:xfrm>
                <a:off x="7126234" y="3919484"/>
                <a:ext cx="76200" cy="9525"/>
              </a:xfrm>
              <a:custGeom>
                <a:avLst/>
                <a:gdLst>
                  <a:gd name="connsiteX0" fmla="*/ 7355 w 76200"/>
                  <a:gd name="connsiteY0" fmla="*/ 7355 h 9525"/>
                  <a:gd name="connsiteX1" fmla="*/ 74983 w 76200"/>
                  <a:gd name="connsiteY1" fmla="*/ 7355 h 9525"/>
                </a:gdLst>
                <a:ahLst/>
                <a:cxnLst>
                  <a:cxn ang="0">
                    <a:pos x="connsiteX0" y="connsiteY0"/>
                  </a:cxn>
                  <a:cxn ang="0">
                    <a:pos x="connsiteX1" y="connsiteY1"/>
                  </a:cxn>
                </a:cxnLst>
                <a:rect l="l" t="t" r="r" b="b"/>
                <a:pathLst>
                  <a:path w="76200" h="9525">
                    <a:moveTo>
                      <a:pt x="7355" y="7355"/>
                    </a:moveTo>
                    <a:lnTo>
                      <a:pt x="74983" y="735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9476B1FA-089C-4758-BAAF-9582899453D2}"/>
                  </a:ext>
                </a:extLst>
              </p:cNvPr>
              <p:cNvSpPr/>
              <p:nvPr/>
            </p:nvSpPr>
            <p:spPr>
              <a:xfrm>
                <a:off x="7125281" y="3774704"/>
                <a:ext cx="85725" cy="95250"/>
              </a:xfrm>
              <a:custGeom>
                <a:avLst/>
                <a:gdLst>
                  <a:gd name="connsiteX0" fmla="*/ 7355 w 85725"/>
                  <a:gd name="connsiteY0" fmla="*/ 29263 h 95250"/>
                  <a:gd name="connsiteX1" fmla="*/ 7355 w 85725"/>
                  <a:gd name="connsiteY1" fmla="*/ 72125 h 95250"/>
                  <a:gd name="connsiteX2" fmla="*/ 45455 w 85725"/>
                  <a:gd name="connsiteY2" fmla="*/ 94033 h 95250"/>
                  <a:gd name="connsiteX3" fmla="*/ 82603 w 85725"/>
                  <a:gd name="connsiteY3" fmla="*/ 72125 h 95250"/>
                  <a:gd name="connsiteX4" fmla="*/ 82603 w 85725"/>
                  <a:gd name="connsiteY4" fmla="*/ 29263 h 95250"/>
                  <a:gd name="connsiteX5" fmla="*/ 44503 w 85725"/>
                  <a:gd name="connsiteY5" fmla="*/ 735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95250">
                    <a:moveTo>
                      <a:pt x="7355" y="29263"/>
                    </a:moveTo>
                    <a:lnTo>
                      <a:pt x="7355" y="72125"/>
                    </a:lnTo>
                    <a:lnTo>
                      <a:pt x="45455" y="94033"/>
                    </a:lnTo>
                    <a:lnTo>
                      <a:pt x="82603" y="72125"/>
                    </a:lnTo>
                    <a:lnTo>
                      <a:pt x="82603" y="29263"/>
                    </a:lnTo>
                    <a:lnTo>
                      <a:pt x="44503" y="7355"/>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1D080F33-7446-485B-8B56-9E73727B8BB0}"/>
                  </a:ext>
                </a:extLst>
              </p:cNvPr>
              <p:cNvSpPr/>
              <p:nvPr/>
            </p:nvSpPr>
            <p:spPr>
              <a:xfrm>
                <a:off x="7052891" y="3736604"/>
                <a:ext cx="228600" cy="161925"/>
              </a:xfrm>
              <a:custGeom>
                <a:avLst/>
                <a:gdLst>
                  <a:gd name="connsiteX0" fmla="*/ 209285 w 228600"/>
                  <a:gd name="connsiteY0" fmla="*/ 161660 h 161925"/>
                  <a:gd name="connsiteX1" fmla="*/ 20690 w 228600"/>
                  <a:gd name="connsiteY1" fmla="*/ 161660 h 161925"/>
                  <a:gd name="connsiteX2" fmla="*/ 7355 w 228600"/>
                  <a:gd name="connsiteY2" fmla="*/ 148325 h 161925"/>
                  <a:gd name="connsiteX3" fmla="*/ 7355 w 228600"/>
                  <a:gd name="connsiteY3" fmla="*/ 20690 h 161925"/>
                  <a:gd name="connsiteX4" fmla="*/ 20690 w 228600"/>
                  <a:gd name="connsiteY4" fmla="*/ 7355 h 161925"/>
                  <a:gd name="connsiteX5" fmla="*/ 209285 w 228600"/>
                  <a:gd name="connsiteY5" fmla="*/ 7355 h 161925"/>
                  <a:gd name="connsiteX6" fmla="*/ 222620 w 228600"/>
                  <a:gd name="connsiteY6" fmla="*/ 20690 h 161925"/>
                  <a:gd name="connsiteX7" fmla="*/ 222620 w 228600"/>
                  <a:gd name="connsiteY7" fmla="*/ 149278 h 161925"/>
                  <a:gd name="connsiteX8" fmla="*/ 209285 w 228600"/>
                  <a:gd name="connsiteY8" fmla="*/ 1616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161925">
                    <a:moveTo>
                      <a:pt x="209285" y="161660"/>
                    </a:moveTo>
                    <a:lnTo>
                      <a:pt x="20690" y="161660"/>
                    </a:lnTo>
                    <a:cubicBezTo>
                      <a:pt x="13070" y="161660"/>
                      <a:pt x="7355" y="155945"/>
                      <a:pt x="7355" y="148325"/>
                    </a:cubicBezTo>
                    <a:lnTo>
                      <a:pt x="7355" y="20690"/>
                    </a:lnTo>
                    <a:cubicBezTo>
                      <a:pt x="7355" y="13070"/>
                      <a:pt x="13070" y="7355"/>
                      <a:pt x="20690" y="7355"/>
                    </a:cubicBezTo>
                    <a:lnTo>
                      <a:pt x="209285" y="7355"/>
                    </a:lnTo>
                    <a:cubicBezTo>
                      <a:pt x="216906" y="7355"/>
                      <a:pt x="222620" y="13070"/>
                      <a:pt x="222620" y="20690"/>
                    </a:cubicBezTo>
                    <a:lnTo>
                      <a:pt x="222620" y="149278"/>
                    </a:lnTo>
                    <a:cubicBezTo>
                      <a:pt x="221668" y="155945"/>
                      <a:pt x="215953" y="161660"/>
                      <a:pt x="209285" y="16166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CE18ACFD-91F2-4F42-9506-6BA9EBB88495}"/>
                  </a:ext>
                </a:extLst>
              </p:cNvPr>
              <p:cNvSpPr/>
              <p:nvPr/>
            </p:nvSpPr>
            <p:spPr>
              <a:xfrm>
                <a:off x="7129091" y="3798516"/>
                <a:ext cx="76200" cy="28575"/>
              </a:xfrm>
              <a:custGeom>
                <a:avLst/>
                <a:gdLst>
                  <a:gd name="connsiteX0" fmla="*/ 7355 w 76200"/>
                  <a:gd name="connsiteY0" fmla="*/ 7355 h 28575"/>
                  <a:gd name="connsiteX1" fmla="*/ 41645 w 76200"/>
                  <a:gd name="connsiteY1" fmla="*/ 26405 h 28575"/>
                  <a:gd name="connsiteX2" fmla="*/ 74030 w 76200"/>
                  <a:gd name="connsiteY2" fmla="*/ 7355 h 28575"/>
                </a:gdLst>
                <a:ahLst/>
                <a:cxnLst>
                  <a:cxn ang="0">
                    <a:pos x="connsiteX0" y="connsiteY0"/>
                  </a:cxn>
                  <a:cxn ang="0">
                    <a:pos x="connsiteX1" y="connsiteY1"/>
                  </a:cxn>
                  <a:cxn ang="0">
                    <a:pos x="connsiteX2" y="connsiteY2"/>
                  </a:cxn>
                </a:cxnLst>
                <a:rect l="l" t="t" r="r" b="b"/>
                <a:pathLst>
                  <a:path w="76200" h="28575">
                    <a:moveTo>
                      <a:pt x="7355" y="7355"/>
                    </a:moveTo>
                    <a:lnTo>
                      <a:pt x="41645" y="26405"/>
                    </a:lnTo>
                    <a:lnTo>
                      <a:pt x="74030" y="735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15ABFAF1-13EB-455A-A78A-3AD2CFF23E04}"/>
                  </a:ext>
                </a:extLst>
              </p:cNvPr>
              <p:cNvSpPr/>
              <p:nvPr/>
            </p:nvSpPr>
            <p:spPr>
              <a:xfrm>
                <a:off x="7162429" y="3818519"/>
                <a:ext cx="9525" cy="47625"/>
              </a:xfrm>
              <a:custGeom>
                <a:avLst/>
                <a:gdLst>
                  <a:gd name="connsiteX0" fmla="*/ 7355 w 9525"/>
                  <a:gd name="connsiteY0" fmla="*/ 46408 h 47625"/>
                  <a:gd name="connsiteX1" fmla="*/ 8308 w 9525"/>
                  <a:gd name="connsiteY1" fmla="*/ 7355 h 47625"/>
                </a:gdLst>
                <a:ahLst/>
                <a:cxnLst>
                  <a:cxn ang="0">
                    <a:pos x="connsiteX0" y="connsiteY0"/>
                  </a:cxn>
                  <a:cxn ang="0">
                    <a:pos x="connsiteX1" y="connsiteY1"/>
                  </a:cxn>
                </a:cxnLst>
                <a:rect l="l" t="t" r="r" b="b"/>
                <a:pathLst>
                  <a:path w="9525" h="47625">
                    <a:moveTo>
                      <a:pt x="7355" y="46408"/>
                    </a:moveTo>
                    <a:lnTo>
                      <a:pt x="8308" y="735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90BDF69A-7D75-4CF7-911A-B23245221C22}"/>
                  </a:ext>
                </a:extLst>
              </p:cNvPr>
              <p:cNvSpPr/>
              <p:nvPr/>
            </p:nvSpPr>
            <p:spPr>
              <a:xfrm>
                <a:off x="6939551" y="3609928"/>
                <a:ext cx="457200" cy="247650"/>
              </a:xfrm>
              <a:custGeom>
                <a:avLst/>
                <a:gdLst>
                  <a:gd name="connsiteX0" fmla="*/ 120696 w 457200"/>
                  <a:gd name="connsiteY0" fmla="*/ 245473 h 247650"/>
                  <a:gd name="connsiteX1" fmla="*/ 70213 w 457200"/>
                  <a:gd name="connsiteY1" fmla="*/ 245473 h 247650"/>
                  <a:gd name="connsiteX2" fmla="*/ 7348 w 457200"/>
                  <a:gd name="connsiteY2" fmla="*/ 180703 h 247650"/>
                  <a:gd name="connsiteX3" fmla="*/ 70213 w 457200"/>
                  <a:gd name="connsiteY3" fmla="*/ 117838 h 247650"/>
                  <a:gd name="connsiteX4" fmla="*/ 82596 w 457200"/>
                  <a:gd name="connsiteY4" fmla="*/ 118791 h 247650"/>
                  <a:gd name="connsiteX5" fmla="*/ 195943 w 457200"/>
                  <a:gd name="connsiteY5" fmla="*/ 7348 h 247650"/>
                  <a:gd name="connsiteX6" fmla="*/ 305480 w 457200"/>
                  <a:gd name="connsiteY6" fmla="*/ 96883 h 247650"/>
                  <a:gd name="connsiteX7" fmla="*/ 366441 w 457200"/>
                  <a:gd name="connsiteY7" fmla="*/ 69261 h 247650"/>
                  <a:gd name="connsiteX8" fmla="*/ 452166 w 457200"/>
                  <a:gd name="connsiteY8" fmla="*/ 157843 h 247650"/>
                  <a:gd name="connsiteX9" fmla="*/ 366441 w 457200"/>
                  <a:gd name="connsiteY9" fmla="*/ 244521 h 247650"/>
                  <a:gd name="connsiteX10" fmla="*/ 366441 w 457200"/>
                  <a:gd name="connsiteY10" fmla="*/ 244521 h 247650"/>
                  <a:gd name="connsiteX11" fmla="*/ 335008 w 457200"/>
                  <a:gd name="connsiteY11" fmla="*/ 24452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247650">
                    <a:moveTo>
                      <a:pt x="120696" y="245473"/>
                    </a:moveTo>
                    <a:cubicBezTo>
                      <a:pt x="107361" y="245473"/>
                      <a:pt x="70213" y="245473"/>
                      <a:pt x="70213" y="245473"/>
                    </a:cubicBezTo>
                    <a:cubicBezTo>
                      <a:pt x="35923" y="245473"/>
                      <a:pt x="7348" y="216898"/>
                      <a:pt x="7348" y="180703"/>
                    </a:cubicBezTo>
                    <a:cubicBezTo>
                      <a:pt x="7348" y="145461"/>
                      <a:pt x="34971" y="117838"/>
                      <a:pt x="70213" y="117838"/>
                    </a:cubicBezTo>
                    <a:cubicBezTo>
                      <a:pt x="74023" y="117838"/>
                      <a:pt x="78786" y="117838"/>
                      <a:pt x="82596" y="118791"/>
                    </a:cubicBezTo>
                    <a:cubicBezTo>
                      <a:pt x="85453" y="56878"/>
                      <a:pt x="134983" y="7348"/>
                      <a:pt x="195943" y="7348"/>
                    </a:cubicBezTo>
                    <a:cubicBezTo>
                      <a:pt x="248330" y="7348"/>
                      <a:pt x="293098" y="45448"/>
                      <a:pt x="305480" y="96883"/>
                    </a:cubicBezTo>
                    <a:cubicBezTo>
                      <a:pt x="320721" y="79738"/>
                      <a:pt x="342628" y="69261"/>
                      <a:pt x="366441" y="69261"/>
                    </a:cubicBezTo>
                    <a:cubicBezTo>
                      <a:pt x="414066" y="69261"/>
                      <a:pt x="452166" y="108313"/>
                      <a:pt x="452166" y="157843"/>
                    </a:cubicBezTo>
                    <a:cubicBezTo>
                      <a:pt x="452166" y="207373"/>
                      <a:pt x="414066" y="244521"/>
                      <a:pt x="366441" y="244521"/>
                    </a:cubicBezTo>
                    <a:lnTo>
                      <a:pt x="366441" y="244521"/>
                    </a:lnTo>
                    <a:cubicBezTo>
                      <a:pt x="359773" y="244521"/>
                      <a:pt x="335008" y="244521"/>
                      <a:pt x="335008" y="2445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9B9041A6-A0D4-499E-A944-46DC510894C5}"/>
                </a:ext>
              </a:extLst>
            </p:cNvPr>
            <p:cNvGrpSpPr/>
            <p:nvPr/>
          </p:nvGrpSpPr>
          <p:grpSpPr>
            <a:xfrm>
              <a:off x="1189095" y="2089426"/>
              <a:ext cx="376901" cy="398349"/>
              <a:chOff x="3757249" y="3371803"/>
              <a:chExt cx="234315" cy="247650"/>
            </a:xfrm>
          </p:grpSpPr>
          <p:sp>
            <p:nvSpPr>
              <p:cNvPr id="114" name="Freeform: Shape 113">
                <a:extLst>
                  <a:ext uri="{FF2B5EF4-FFF2-40B4-BE49-F238E27FC236}">
                    <a16:creationId xmlns:a16="http://schemas.microsoft.com/office/drawing/2014/main" id="{D851FF6E-E3B2-4294-BBA6-0C72BCE41022}"/>
                  </a:ext>
                </a:extLst>
              </p:cNvPr>
              <p:cNvSpPr/>
              <p:nvPr/>
            </p:nvSpPr>
            <p:spPr>
              <a:xfrm>
                <a:off x="3843926" y="3483246"/>
                <a:ext cx="104775" cy="133350"/>
              </a:xfrm>
              <a:custGeom>
                <a:avLst/>
                <a:gdLst>
                  <a:gd name="connsiteX0" fmla="*/ 16873 w 104775"/>
                  <a:gd name="connsiteY0" fmla="*/ 45448 h 133350"/>
                  <a:gd name="connsiteX1" fmla="*/ 54021 w 104775"/>
                  <a:gd name="connsiteY1" fmla="*/ 7348 h 133350"/>
                  <a:gd name="connsiteX2" fmla="*/ 91168 w 104775"/>
                  <a:gd name="connsiteY2" fmla="*/ 45448 h 133350"/>
                  <a:gd name="connsiteX3" fmla="*/ 54021 w 104775"/>
                  <a:gd name="connsiteY3" fmla="*/ 83548 h 133350"/>
                  <a:gd name="connsiteX4" fmla="*/ 16873 w 104775"/>
                  <a:gd name="connsiteY4" fmla="*/ 45448 h 133350"/>
                  <a:gd name="connsiteX5" fmla="*/ 16873 w 104775"/>
                  <a:gd name="connsiteY5" fmla="*/ 45448 h 133350"/>
                  <a:gd name="connsiteX6" fmla="*/ 101646 w 104775"/>
                  <a:gd name="connsiteY6" fmla="*/ 131173 h 133350"/>
                  <a:gd name="connsiteX7" fmla="*/ 54973 w 104775"/>
                  <a:gd name="connsiteY7" fmla="*/ 83548 h 133350"/>
                  <a:gd name="connsiteX8" fmla="*/ 7348 w 104775"/>
                  <a:gd name="connsiteY8" fmla="*/ 131173 h 133350"/>
                  <a:gd name="connsiteX9" fmla="*/ 34018 w 104775"/>
                  <a:gd name="connsiteY9" fmla="*/ 88311 h 133350"/>
                  <a:gd name="connsiteX10" fmla="*/ 54973 w 104775"/>
                  <a:gd name="connsiteY10" fmla="*/ 107361 h 133350"/>
                  <a:gd name="connsiteX11" fmla="*/ 74976 w 104775"/>
                  <a:gd name="connsiteY11" fmla="*/ 8831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33350">
                    <a:moveTo>
                      <a:pt x="16873" y="45448"/>
                    </a:moveTo>
                    <a:cubicBezTo>
                      <a:pt x="16873" y="24493"/>
                      <a:pt x="33066" y="7348"/>
                      <a:pt x="54021" y="7348"/>
                    </a:cubicBezTo>
                    <a:cubicBezTo>
                      <a:pt x="74976" y="7348"/>
                      <a:pt x="91168" y="24493"/>
                      <a:pt x="91168" y="45448"/>
                    </a:cubicBezTo>
                    <a:cubicBezTo>
                      <a:pt x="91168" y="66403"/>
                      <a:pt x="74023" y="83548"/>
                      <a:pt x="54021" y="83548"/>
                    </a:cubicBezTo>
                    <a:cubicBezTo>
                      <a:pt x="33066" y="83548"/>
                      <a:pt x="16873" y="66403"/>
                      <a:pt x="16873" y="45448"/>
                    </a:cubicBezTo>
                    <a:lnTo>
                      <a:pt x="16873" y="45448"/>
                    </a:lnTo>
                    <a:close/>
                    <a:moveTo>
                      <a:pt x="101646" y="131173"/>
                    </a:moveTo>
                    <a:cubicBezTo>
                      <a:pt x="101646" y="104503"/>
                      <a:pt x="80691" y="83548"/>
                      <a:pt x="54973" y="83548"/>
                    </a:cubicBezTo>
                    <a:cubicBezTo>
                      <a:pt x="29255" y="83548"/>
                      <a:pt x="7348" y="105456"/>
                      <a:pt x="7348" y="131173"/>
                    </a:cubicBezTo>
                    <a:moveTo>
                      <a:pt x="34018" y="88311"/>
                    </a:moveTo>
                    <a:cubicBezTo>
                      <a:pt x="54973" y="107361"/>
                      <a:pt x="54973" y="107361"/>
                      <a:pt x="54973" y="107361"/>
                    </a:cubicBezTo>
                    <a:cubicBezTo>
                      <a:pt x="74976" y="88311"/>
                      <a:pt x="74976" y="88311"/>
                      <a:pt x="74976" y="8831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F675B829-1F87-4771-9D05-B527DA831047}"/>
                  </a:ext>
                </a:extLst>
              </p:cNvPr>
              <p:cNvSpPr/>
              <p:nvPr/>
            </p:nvSpPr>
            <p:spPr>
              <a:xfrm>
                <a:off x="3915364" y="3494676"/>
                <a:ext cx="76200" cy="123825"/>
              </a:xfrm>
              <a:custGeom>
                <a:avLst/>
                <a:gdLst>
                  <a:gd name="connsiteX0" fmla="*/ 16873 w 76200"/>
                  <a:gd name="connsiteY0" fmla="*/ 11158 h 123825"/>
                  <a:gd name="connsiteX1" fmla="*/ 31161 w 76200"/>
                  <a:gd name="connsiteY1" fmla="*/ 7348 h 123825"/>
                  <a:gd name="connsiteX2" fmla="*/ 64498 w 76200"/>
                  <a:gd name="connsiteY2" fmla="*/ 41638 h 123825"/>
                  <a:gd name="connsiteX3" fmla="*/ 31161 w 76200"/>
                  <a:gd name="connsiteY3" fmla="*/ 75928 h 123825"/>
                  <a:gd name="connsiteX4" fmla="*/ 7348 w 76200"/>
                  <a:gd name="connsiteY4" fmla="*/ 65451 h 123825"/>
                  <a:gd name="connsiteX5" fmla="*/ 74023 w 76200"/>
                  <a:gd name="connsiteY5" fmla="*/ 119743 h 123825"/>
                  <a:gd name="connsiteX6" fmla="*/ 32113 w 76200"/>
                  <a:gd name="connsiteY6" fmla="*/ 76881 h 123825"/>
                  <a:gd name="connsiteX7" fmla="*/ 14016 w 76200"/>
                  <a:gd name="connsiteY7" fmla="*/ 80691 h 123825"/>
                  <a:gd name="connsiteX8" fmla="*/ 13063 w 76200"/>
                  <a:gd name="connsiteY8" fmla="*/ 80691 h 123825"/>
                  <a:gd name="connsiteX9" fmla="*/ 31161 w 76200"/>
                  <a:gd name="connsiteY9" fmla="*/ 97836 h 123825"/>
                  <a:gd name="connsiteX10" fmla="*/ 49258 w 76200"/>
                  <a:gd name="connsiteY10" fmla="*/ 8069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00" h="123825">
                    <a:moveTo>
                      <a:pt x="16873" y="11158"/>
                    </a:moveTo>
                    <a:cubicBezTo>
                      <a:pt x="21636" y="9253"/>
                      <a:pt x="26398" y="7348"/>
                      <a:pt x="31161" y="7348"/>
                    </a:cubicBezTo>
                    <a:cubicBezTo>
                      <a:pt x="49258" y="7348"/>
                      <a:pt x="64498" y="22588"/>
                      <a:pt x="64498" y="41638"/>
                    </a:cubicBezTo>
                    <a:cubicBezTo>
                      <a:pt x="64498" y="60688"/>
                      <a:pt x="49258" y="75928"/>
                      <a:pt x="31161" y="75928"/>
                    </a:cubicBezTo>
                    <a:cubicBezTo>
                      <a:pt x="21636" y="75928"/>
                      <a:pt x="13063" y="72118"/>
                      <a:pt x="7348" y="65451"/>
                    </a:cubicBezTo>
                    <a:moveTo>
                      <a:pt x="74023" y="119743"/>
                    </a:moveTo>
                    <a:cubicBezTo>
                      <a:pt x="74023" y="95931"/>
                      <a:pt x="54973" y="76881"/>
                      <a:pt x="32113" y="76881"/>
                    </a:cubicBezTo>
                    <a:cubicBezTo>
                      <a:pt x="25446" y="76881"/>
                      <a:pt x="19730" y="77833"/>
                      <a:pt x="14016" y="80691"/>
                    </a:cubicBezTo>
                    <a:moveTo>
                      <a:pt x="13063" y="80691"/>
                    </a:moveTo>
                    <a:cubicBezTo>
                      <a:pt x="31161" y="97836"/>
                      <a:pt x="31161" y="97836"/>
                      <a:pt x="31161" y="97836"/>
                    </a:cubicBezTo>
                    <a:cubicBezTo>
                      <a:pt x="49258" y="80691"/>
                      <a:pt x="49258" y="80691"/>
                      <a:pt x="49258" y="8069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033EE18C-877A-44E1-BF41-B8D2A51D3A5F}"/>
                  </a:ext>
                </a:extLst>
              </p:cNvPr>
              <p:cNvSpPr/>
              <p:nvPr/>
            </p:nvSpPr>
            <p:spPr>
              <a:xfrm>
                <a:off x="3757249" y="3371803"/>
                <a:ext cx="133350" cy="247650"/>
              </a:xfrm>
              <a:custGeom>
                <a:avLst/>
                <a:gdLst>
                  <a:gd name="connsiteX0" fmla="*/ 130221 w 133350"/>
                  <a:gd name="connsiteY0" fmla="*/ 118791 h 247650"/>
                  <a:gd name="connsiteX1" fmla="*/ 130221 w 133350"/>
                  <a:gd name="connsiteY1" fmla="*/ 118791 h 247650"/>
                  <a:gd name="connsiteX2" fmla="*/ 130221 w 133350"/>
                  <a:gd name="connsiteY2" fmla="*/ 118791 h 247650"/>
                  <a:gd name="connsiteX3" fmla="*/ 130221 w 133350"/>
                  <a:gd name="connsiteY3" fmla="*/ 70213 h 247650"/>
                  <a:gd name="connsiteX4" fmla="*/ 7348 w 133350"/>
                  <a:gd name="connsiteY4" fmla="*/ 70213 h 247650"/>
                  <a:gd name="connsiteX5" fmla="*/ 7348 w 133350"/>
                  <a:gd name="connsiteY5" fmla="*/ 242616 h 247650"/>
                  <a:gd name="connsiteX6" fmla="*/ 54021 w 133350"/>
                  <a:gd name="connsiteY6" fmla="*/ 242616 h 247650"/>
                  <a:gd name="connsiteX7" fmla="*/ 54021 w 133350"/>
                  <a:gd name="connsiteY7" fmla="*/ 194991 h 247650"/>
                  <a:gd name="connsiteX8" fmla="*/ 86406 w 133350"/>
                  <a:gd name="connsiteY8" fmla="*/ 194991 h 247650"/>
                  <a:gd name="connsiteX9" fmla="*/ 86406 w 133350"/>
                  <a:gd name="connsiteY9" fmla="*/ 242616 h 247650"/>
                  <a:gd name="connsiteX10" fmla="*/ 94026 w 133350"/>
                  <a:gd name="connsiteY10" fmla="*/ 242616 h 247650"/>
                  <a:gd name="connsiteX11" fmla="*/ 116886 w 133350"/>
                  <a:gd name="connsiteY11" fmla="*/ 70213 h 247650"/>
                  <a:gd name="connsiteX12" fmla="*/ 116886 w 133350"/>
                  <a:gd name="connsiteY12" fmla="*/ 39733 h 247650"/>
                  <a:gd name="connsiteX13" fmla="*/ 20683 w 133350"/>
                  <a:gd name="connsiteY13" fmla="*/ 39733 h 247650"/>
                  <a:gd name="connsiteX14" fmla="*/ 20683 w 133350"/>
                  <a:gd name="connsiteY14" fmla="*/ 70213 h 247650"/>
                  <a:gd name="connsiteX15" fmla="*/ 84501 w 133350"/>
                  <a:gd name="connsiteY15" fmla="*/ 39733 h 247650"/>
                  <a:gd name="connsiteX16" fmla="*/ 84501 w 133350"/>
                  <a:gd name="connsiteY16" fmla="*/ 7348 h 247650"/>
                  <a:gd name="connsiteX17" fmla="*/ 52116 w 133350"/>
                  <a:gd name="connsiteY17" fmla="*/ 7348 h 247650"/>
                  <a:gd name="connsiteX18" fmla="*/ 52116 w 133350"/>
                  <a:gd name="connsiteY18" fmla="*/ 39733 h 247650"/>
                  <a:gd name="connsiteX19" fmla="*/ 37828 w 133350"/>
                  <a:gd name="connsiteY19" fmla="*/ 99741 h 247650"/>
                  <a:gd name="connsiteX20" fmla="*/ 37828 w 133350"/>
                  <a:gd name="connsiteY20" fmla="*/ 119743 h 247650"/>
                  <a:gd name="connsiteX21" fmla="*/ 68308 w 133350"/>
                  <a:gd name="connsiteY21" fmla="*/ 99741 h 247650"/>
                  <a:gd name="connsiteX22" fmla="*/ 68308 w 133350"/>
                  <a:gd name="connsiteY22" fmla="*/ 119743 h 247650"/>
                  <a:gd name="connsiteX23" fmla="*/ 100693 w 133350"/>
                  <a:gd name="connsiteY23" fmla="*/ 99741 h 247650"/>
                  <a:gd name="connsiteX24" fmla="*/ 100693 w 133350"/>
                  <a:gd name="connsiteY24" fmla="*/ 119743 h 247650"/>
                  <a:gd name="connsiteX25" fmla="*/ 37828 w 133350"/>
                  <a:gd name="connsiteY25" fmla="*/ 147366 h 247650"/>
                  <a:gd name="connsiteX26" fmla="*/ 37828 w 133350"/>
                  <a:gd name="connsiteY26" fmla="*/ 168321 h 247650"/>
                  <a:gd name="connsiteX27" fmla="*/ 68308 w 133350"/>
                  <a:gd name="connsiteY27" fmla="*/ 147366 h 247650"/>
                  <a:gd name="connsiteX28" fmla="*/ 68308 w 133350"/>
                  <a:gd name="connsiteY28" fmla="*/ 168321 h 247650"/>
                  <a:gd name="connsiteX29" fmla="*/ 100693 w 133350"/>
                  <a:gd name="connsiteY29" fmla="*/ 147366 h 247650"/>
                  <a:gd name="connsiteX30" fmla="*/ 100693 w 133350"/>
                  <a:gd name="connsiteY30" fmla="*/ 16832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350" h="247650">
                    <a:moveTo>
                      <a:pt x="130221" y="118791"/>
                    </a:moveTo>
                    <a:lnTo>
                      <a:pt x="130221" y="118791"/>
                    </a:lnTo>
                    <a:lnTo>
                      <a:pt x="130221" y="118791"/>
                    </a:lnTo>
                    <a:lnTo>
                      <a:pt x="130221" y="70213"/>
                    </a:lnTo>
                    <a:lnTo>
                      <a:pt x="7348" y="70213"/>
                    </a:lnTo>
                    <a:cubicBezTo>
                      <a:pt x="7348" y="242616"/>
                      <a:pt x="7348" y="242616"/>
                      <a:pt x="7348" y="242616"/>
                    </a:cubicBezTo>
                    <a:cubicBezTo>
                      <a:pt x="54021" y="242616"/>
                      <a:pt x="54021" y="242616"/>
                      <a:pt x="54021" y="242616"/>
                    </a:cubicBezTo>
                    <a:cubicBezTo>
                      <a:pt x="54021" y="194991"/>
                      <a:pt x="54021" y="194991"/>
                      <a:pt x="54021" y="194991"/>
                    </a:cubicBezTo>
                    <a:cubicBezTo>
                      <a:pt x="86406" y="194991"/>
                      <a:pt x="86406" y="194991"/>
                      <a:pt x="86406" y="194991"/>
                    </a:cubicBezTo>
                    <a:cubicBezTo>
                      <a:pt x="86406" y="242616"/>
                      <a:pt x="86406" y="242616"/>
                      <a:pt x="86406" y="242616"/>
                    </a:cubicBezTo>
                    <a:lnTo>
                      <a:pt x="94026" y="242616"/>
                    </a:lnTo>
                    <a:moveTo>
                      <a:pt x="116886" y="70213"/>
                    </a:moveTo>
                    <a:cubicBezTo>
                      <a:pt x="116886" y="39733"/>
                      <a:pt x="116886" y="39733"/>
                      <a:pt x="116886" y="39733"/>
                    </a:cubicBezTo>
                    <a:cubicBezTo>
                      <a:pt x="20683" y="39733"/>
                      <a:pt x="20683" y="39733"/>
                      <a:pt x="20683" y="39733"/>
                    </a:cubicBezTo>
                    <a:cubicBezTo>
                      <a:pt x="20683" y="70213"/>
                      <a:pt x="20683" y="70213"/>
                      <a:pt x="20683" y="70213"/>
                    </a:cubicBezTo>
                    <a:moveTo>
                      <a:pt x="84501" y="39733"/>
                    </a:moveTo>
                    <a:cubicBezTo>
                      <a:pt x="84501" y="7348"/>
                      <a:pt x="84501" y="7348"/>
                      <a:pt x="84501" y="7348"/>
                    </a:cubicBezTo>
                    <a:cubicBezTo>
                      <a:pt x="52116" y="7348"/>
                      <a:pt x="52116" y="7348"/>
                      <a:pt x="52116" y="7348"/>
                    </a:cubicBezTo>
                    <a:cubicBezTo>
                      <a:pt x="52116" y="39733"/>
                      <a:pt x="52116" y="39733"/>
                      <a:pt x="52116" y="39733"/>
                    </a:cubicBezTo>
                    <a:moveTo>
                      <a:pt x="37828" y="99741"/>
                    </a:moveTo>
                    <a:cubicBezTo>
                      <a:pt x="37828" y="119743"/>
                      <a:pt x="37828" y="119743"/>
                      <a:pt x="37828" y="119743"/>
                    </a:cubicBezTo>
                    <a:moveTo>
                      <a:pt x="68308" y="99741"/>
                    </a:moveTo>
                    <a:cubicBezTo>
                      <a:pt x="68308" y="119743"/>
                      <a:pt x="68308" y="119743"/>
                      <a:pt x="68308" y="119743"/>
                    </a:cubicBezTo>
                    <a:moveTo>
                      <a:pt x="100693" y="99741"/>
                    </a:moveTo>
                    <a:cubicBezTo>
                      <a:pt x="100693" y="119743"/>
                      <a:pt x="100693" y="119743"/>
                      <a:pt x="100693" y="119743"/>
                    </a:cubicBezTo>
                    <a:moveTo>
                      <a:pt x="37828" y="147366"/>
                    </a:moveTo>
                    <a:cubicBezTo>
                      <a:pt x="37828" y="168321"/>
                      <a:pt x="37828" y="168321"/>
                      <a:pt x="37828" y="168321"/>
                    </a:cubicBezTo>
                    <a:moveTo>
                      <a:pt x="68308" y="147366"/>
                    </a:moveTo>
                    <a:cubicBezTo>
                      <a:pt x="68308" y="168321"/>
                      <a:pt x="68308" y="168321"/>
                      <a:pt x="68308" y="168321"/>
                    </a:cubicBezTo>
                    <a:moveTo>
                      <a:pt x="100693" y="147366"/>
                    </a:moveTo>
                    <a:cubicBezTo>
                      <a:pt x="100693" y="168321"/>
                      <a:pt x="100693" y="168321"/>
                      <a:pt x="100693" y="1683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18" name="building_9" title="Icon of a building with columns in a row and a triangular top and a flag atop it">
              <a:extLst>
                <a:ext uri="{FF2B5EF4-FFF2-40B4-BE49-F238E27FC236}">
                  <a16:creationId xmlns:a16="http://schemas.microsoft.com/office/drawing/2014/main" id="{A4363221-8F99-4D8B-A9AC-D29031C0ABE1}"/>
                </a:ext>
              </a:extLst>
            </p:cNvPr>
            <p:cNvSpPr>
              <a:spLocks noChangeAspect="1" noEditPoints="1"/>
            </p:cNvSpPr>
            <p:nvPr/>
          </p:nvSpPr>
          <p:spPr bwMode="auto">
            <a:xfrm>
              <a:off x="3065044" y="2105735"/>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actory_3" title="Icon of a factory or warehouse">
              <a:extLst>
                <a:ext uri="{FF2B5EF4-FFF2-40B4-BE49-F238E27FC236}">
                  <a16:creationId xmlns:a16="http://schemas.microsoft.com/office/drawing/2014/main" id="{0B4AB346-C51B-4495-A369-DAA433E48D85}"/>
                </a:ext>
              </a:extLst>
            </p:cNvPr>
            <p:cNvSpPr>
              <a:spLocks noChangeAspect="1" noEditPoints="1"/>
            </p:cNvSpPr>
            <p:nvPr/>
          </p:nvSpPr>
          <p:spPr bwMode="auto">
            <a:xfrm>
              <a:off x="4879618" y="2145120"/>
              <a:ext cx="463423" cy="28699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56" name="Straight Connector 55">
              <a:extLst>
                <a:ext uri="{FF2B5EF4-FFF2-40B4-BE49-F238E27FC236}">
                  <a16:creationId xmlns:a16="http://schemas.microsoft.com/office/drawing/2014/main" id="{3693E979-6DE2-4E94-8EFC-8226188A34B4}"/>
                </a:ext>
              </a:extLst>
            </p:cNvPr>
            <p:cNvCxnSpPr>
              <a:cxnSpLocks/>
            </p:cNvCxnSpPr>
            <p:nvPr/>
          </p:nvCxnSpPr>
          <p:spPr>
            <a:xfrm>
              <a:off x="2310979" y="5348962"/>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3BEEC9-5626-4E94-847A-C5D8B415C9E8}"/>
                </a:ext>
              </a:extLst>
            </p:cNvPr>
            <p:cNvCxnSpPr>
              <a:cxnSpLocks/>
            </p:cNvCxnSpPr>
            <p:nvPr/>
          </p:nvCxnSpPr>
          <p:spPr>
            <a:xfrm>
              <a:off x="4177879" y="5448163"/>
              <a:ext cx="0" cy="1188720"/>
            </a:xfrm>
            <a:prstGeom prst="line">
              <a:avLst/>
            </a:prstGeom>
            <a:ln w="6350">
              <a:gradFill flip="none" rotWithShape="1">
                <a:gsLst>
                  <a:gs pos="0">
                    <a:schemeClr val="bg1">
                      <a:alpha val="0"/>
                    </a:schemeClr>
                  </a:gs>
                  <a:gs pos="50000">
                    <a:schemeClr val="bg1"/>
                  </a:gs>
                  <a:gs pos="100000">
                    <a:schemeClr val="bg1">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9DEEDAF7-161F-45AA-99CD-19792152DF15}"/>
                </a:ext>
              </a:extLst>
            </p:cNvPr>
            <p:cNvSpPr/>
            <p:nvPr/>
          </p:nvSpPr>
          <p:spPr bwMode="auto">
            <a:xfrm>
              <a:off x="9076500" y="5425279"/>
              <a:ext cx="1841319" cy="99415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6D62100E-1FBA-4527-B17C-E49C5B465088}"/>
                </a:ext>
              </a:extLst>
            </p:cNvPr>
            <p:cNvSpPr/>
            <p:nvPr/>
          </p:nvSpPr>
          <p:spPr bwMode="auto">
            <a:xfrm>
              <a:off x="500207" y="5209163"/>
              <a:ext cx="1805940" cy="1393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ISO, SOC, CIS, HIPAA, </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NIST 800-171/53, IRAP, G-Cloud, GDPR</a:t>
              </a:r>
            </a:p>
          </p:txBody>
        </p:sp>
        <p:sp>
          <p:nvSpPr>
            <p:cNvPr id="64" name="Rectangle 63">
              <a:extLst>
                <a:ext uri="{FF2B5EF4-FFF2-40B4-BE49-F238E27FC236}">
                  <a16:creationId xmlns:a16="http://schemas.microsoft.com/office/drawing/2014/main" id="{5D1919EC-448F-40B0-A338-9C9575F31EC9}"/>
                </a:ext>
              </a:extLst>
            </p:cNvPr>
            <p:cNvSpPr/>
            <p:nvPr/>
          </p:nvSpPr>
          <p:spPr bwMode="auto">
            <a:xfrm>
              <a:off x="2336626" y="5196944"/>
              <a:ext cx="1805940" cy="1393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Semibold" panose="020B0702040204020203" pitchFamily="34" charset="0"/>
                </a:rPr>
                <a:t>IRS 1075, CJIS, FedRAMP High/Mod, HIPAA, NIST 800-171/53</a:t>
              </a:r>
            </a:p>
          </p:txBody>
        </p:sp>
        <p:sp>
          <p:nvSpPr>
            <p:cNvPr id="3" name="Oval 2">
              <a:extLst>
                <a:ext uri="{FF2B5EF4-FFF2-40B4-BE49-F238E27FC236}">
                  <a16:creationId xmlns:a16="http://schemas.microsoft.com/office/drawing/2014/main" id="{3D076F34-72C9-463C-BE80-B3141033AB77}"/>
                </a:ext>
              </a:extLst>
            </p:cNvPr>
            <p:cNvSpPr/>
            <p:nvPr/>
          </p:nvSpPr>
          <p:spPr bwMode="auto">
            <a:xfrm>
              <a:off x="4201021" y="5411335"/>
              <a:ext cx="1841319" cy="99415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76C64CC-7448-461A-881E-BFA2EC059CCF}"/>
                </a:ext>
              </a:extLst>
            </p:cNvPr>
            <p:cNvSpPr/>
            <p:nvPr/>
          </p:nvSpPr>
          <p:spPr bwMode="auto">
            <a:xfrm>
              <a:off x="4267376" y="5239700"/>
              <a:ext cx="1805940" cy="1393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rPr>
                <a:t>ITAR, DFARS, </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rPr>
                <a:t>NIST 800-171/53</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rPr>
                <a:t>CMMC</a:t>
              </a:r>
            </a:p>
          </p:txBody>
        </p:sp>
        <p:sp>
          <p:nvSpPr>
            <p:cNvPr id="133" name="Airplane_E709" title="Icon of an airplane">
              <a:extLst>
                <a:ext uri="{FF2B5EF4-FFF2-40B4-BE49-F238E27FC236}">
                  <a16:creationId xmlns:a16="http://schemas.microsoft.com/office/drawing/2014/main" id="{0FB0DC25-E85F-4D17-ACC6-94FF6A9AF985}"/>
                </a:ext>
              </a:extLst>
            </p:cNvPr>
            <p:cNvSpPr>
              <a:spLocks noChangeAspect="1"/>
            </p:cNvSpPr>
            <p:nvPr/>
          </p:nvSpPr>
          <p:spPr bwMode="auto">
            <a:xfrm rot="-1980000">
              <a:off x="6752962" y="2123869"/>
              <a:ext cx="417019" cy="42253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0" name="Rectangle 59">
              <a:extLst>
                <a:ext uri="{FF2B5EF4-FFF2-40B4-BE49-F238E27FC236}">
                  <a16:creationId xmlns:a16="http://schemas.microsoft.com/office/drawing/2014/main" id="{937DE768-7258-4798-8EE0-5A465300997E}"/>
                </a:ext>
              </a:extLst>
            </p:cNvPr>
            <p:cNvSpPr/>
            <p:nvPr/>
          </p:nvSpPr>
          <p:spPr bwMode="auto">
            <a:xfrm>
              <a:off x="8239727" y="5527601"/>
              <a:ext cx="3495073" cy="8471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pl-PL" sz="1600" b="1"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rPr>
                <a:t>ICD 503/705/731,</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pl-PL" sz="1600" b="1"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rPr>
                <a:t>DoD SRG IL6</a:t>
              </a:r>
            </a:p>
          </p:txBody>
        </p:sp>
        <p:sp>
          <p:nvSpPr>
            <p:cNvPr id="5" name="Rectangle 4">
              <a:extLst>
                <a:ext uri="{FF2B5EF4-FFF2-40B4-BE49-F238E27FC236}">
                  <a16:creationId xmlns:a16="http://schemas.microsoft.com/office/drawing/2014/main" id="{EA98D22A-C56D-414B-A92A-63F10B33B542}"/>
                </a:ext>
              </a:extLst>
            </p:cNvPr>
            <p:cNvSpPr/>
            <p:nvPr/>
          </p:nvSpPr>
          <p:spPr bwMode="auto">
            <a:xfrm>
              <a:off x="4193628" y="1228553"/>
              <a:ext cx="1865762" cy="677846"/>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M365 GCC High</a:t>
              </a:r>
            </a:p>
          </p:txBody>
        </p:sp>
        <p:sp>
          <p:nvSpPr>
            <p:cNvPr id="6" name="Rectangle 5">
              <a:extLst>
                <a:ext uri="{FF2B5EF4-FFF2-40B4-BE49-F238E27FC236}">
                  <a16:creationId xmlns:a16="http://schemas.microsoft.com/office/drawing/2014/main" id="{AB0A3BA1-69B6-4AB5-9C70-FBC81931B2F3}"/>
                </a:ext>
              </a:extLst>
            </p:cNvPr>
            <p:cNvSpPr/>
            <p:nvPr/>
          </p:nvSpPr>
          <p:spPr bwMode="auto">
            <a:xfrm>
              <a:off x="6044778" y="1228564"/>
              <a:ext cx="1927293" cy="680961"/>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M365 DOD</a:t>
              </a:r>
            </a:p>
          </p:txBody>
        </p:sp>
        <p:sp>
          <p:nvSpPr>
            <p:cNvPr id="7" name="Rectangle 6">
              <a:extLst>
                <a:ext uri="{FF2B5EF4-FFF2-40B4-BE49-F238E27FC236}">
                  <a16:creationId xmlns:a16="http://schemas.microsoft.com/office/drawing/2014/main" id="{17488188-2E2E-4783-9E32-ED249B361C29}"/>
                </a:ext>
              </a:extLst>
            </p:cNvPr>
            <p:cNvSpPr/>
            <p:nvPr/>
          </p:nvSpPr>
          <p:spPr bwMode="auto">
            <a:xfrm>
              <a:off x="2305008" y="1227824"/>
              <a:ext cx="1892169" cy="681696"/>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M365 GCC</a:t>
              </a:r>
            </a:p>
          </p:txBody>
        </p:sp>
        <p:sp>
          <p:nvSpPr>
            <p:cNvPr id="9" name="Rectangle 8">
              <a:extLst>
                <a:ext uri="{FF2B5EF4-FFF2-40B4-BE49-F238E27FC236}">
                  <a16:creationId xmlns:a16="http://schemas.microsoft.com/office/drawing/2014/main" id="{21D4D4DE-C42F-4101-BCD6-33E0E958FF62}"/>
                </a:ext>
              </a:extLst>
            </p:cNvPr>
            <p:cNvSpPr/>
            <p:nvPr/>
          </p:nvSpPr>
          <p:spPr bwMode="auto">
            <a:xfrm>
              <a:off x="431575" y="1898251"/>
              <a:ext cx="1873434" cy="4753441"/>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F0A16FFA-6382-49A6-A34B-200DA6ECA360}"/>
                </a:ext>
              </a:extLst>
            </p:cNvPr>
            <p:cNvSpPr/>
            <p:nvPr/>
          </p:nvSpPr>
          <p:spPr bwMode="auto">
            <a:xfrm>
              <a:off x="6047658" y="1904642"/>
              <a:ext cx="1927293" cy="4753441"/>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71CE3896-68BD-48CE-8C6E-F8FA419C9ED3}"/>
                </a:ext>
              </a:extLst>
            </p:cNvPr>
            <p:cNvSpPr/>
            <p:nvPr/>
          </p:nvSpPr>
          <p:spPr bwMode="auto">
            <a:xfrm>
              <a:off x="2292089" y="1902119"/>
              <a:ext cx="1893501" cy="4753441"/>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2925245A-5510-4972-AE19-88290AC1F900}"/>
                </a:ext>
              </a:extLst>
            </p:cNvPr>
            <p:cNvSpPr/>
            <p:nvPr/>
          </p:nvSpPr>
          <p:spPr bwMode="auto">
            <a:xfrm>
              <a:off x="4185858" y="1902114"/>
              <a:ext cx="1873434" cy="4753441"/>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9" name="Group 4">
            <a:extLst>
              <a:ext uri="{FF2B5EF4-FFF2-40B4-BE49-F238E27FC236}">
                <a16:creationId xmlns:a16="http://schemas.microsoft.com/office/drawing/2014/main" id="{696262EC-11F8-4A13-9FBE-1FA4818A9259}"/>
              </a:ext>
            </a:extLst>
          </p:cNvPr>
          <p:cNvGrpSpPr>
            <a:grpSpLocks noChangeAspect="1"/>
          </p:cNvGrpSpPr>
          <p:nvPr/>
        </p:nvGrpSpPr>
        <p:grpSpPr bwMode="auto">
          <a:xfrm>
            <a:off x="10616289" y="181668"/>
            <a:ext cx="1368426" cy="292100"/>
            <a:chOff x="367" y="369"/>
            <a:chExt cx="862" cy="184"/>
          </a:xfrm>
        </p:grpSpPr>
        <p:sp>
          <p:nvSpPr>
            <p:cNvPr id="92" name="AutoShape 3">
              <a:extLst>
                <a:ext uri="{FF2B5EF4-FFF2-40B4-BE49-F238E27FC236}">
                  <a16:creationId xmlns:a16="http://schemas.microsoft.com/office/drawing/2014/main" id="{AA265E41-AF11-4D46-A667-94701A548E97}"/>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5">
              <a:extLst>
                <a:ext uri="{FF2B5EF4-FFF2-40B4-BE49-F238E27FC236}">
                  <a16:creationId xmlns:a16="http://schemas.microsoft.com/office/drawing/2014/main" id="{3D3C6237-E910-4786-ABC4-770BE161A74A}"/>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6">
              <a:extLst>
                <a:ext uri="{FF2B5EF4-FFF2-40B4-BE49-F238E27FC236}">
                  <a16:creationId xmlns:a16="http://schemas.microsoft.com/office/drawing/2014/main" id="{B0150A59-4795-4C3B-A370-723CAF856DDF}"/>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7">
              <a:extLst>
                <a:ext uri="{FF2B5EF4-FFF2-40B4-BE49-F238E27FC236}">
                  <a16:creationId xmlns:a16="http://schemas.microsoft.com/office/drawing/2014/main" id="{7F5AD195-D816-4F94-BD07-4201415582C5}"/>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8">
              <a:extLst>
                <a:ext uri="{FF2B5EF4-FFF2-40B4-BE49-F238E27FC236}">
                  <a16:creationId xmlns:a16="http://schemas.microsoft.com/office/drawing/2014/main" id="{1B5D1DBA-F59A-4AA4-B13D-45E4CE2F13F9}"/>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9">
              <a:extLst>
                <a:ext uri="{FF2B5EF4-FFF2-40B4-BE49-F238E27FC236}">
                  <a16:creationId xmlns:a16="http://schemas.microsoft.com/office/drawing/2014/main" id="{EDCD1939-F8FC-4C00-84E5-4A472854844A}"/>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 name="Rectangle 7">
            <a:extLst>
              <a:ext uri="{FF2B5EF4-FFF2-40B4-BE49-F238E27FC236}">
                <a16:creationId xmlns:a16="http://schemas.microsoft.com/office/drawing/2014/main" id="{CF35EE8F-D1B2-4BA3-85D7-270C715D346A}"/>
              </a:ext>
            </a:extLst>
          </p:cNvPr>
          <p:cNvSpPr/>
          <p:nvPr/>
        </p:nvSpPr>
        <p:spPr bwMode="auto">
          <a:xfrm>
            <a:off x="4500327" y="4374614"/>
            <a:ext cx="3289151" cy="2305936"/>
          </a:xfrm>
          <a:prstGeom prst="rect">
            <a:avLst/>
          </a:prstGeom>
          <a:noFill/>
          <a:ln w="5715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9293B57E-293E-4874-877B-1EB2F9B57D9E}"/>
              </a:ext>
            </a:extLst>
          </p:cNvPr>
          <p:cNvCxnSpPr>
            <a:cxnSpLocks/>
          </p:cNvCxnSpPr>
          <p:nvPr/>
        </p:nvCxnSpPr>
        <p:spPr>
          <a:xfrm>
            <a:off x="6120839" y="4374614"/>
            <a:ext cx="0" cy="2305936"/>
          </a:xfrm>
          <a:prstGeom prst="line">
            <a:avLst/>
          </a:prstGeom>
          <a:ln w="571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92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FFBC1-CC23-44B2-9AD0-1FE5499328A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600">
                <a:solidFill>
                  <a:schemeClr val="bg1"/>
                </a:solidFill>
              </a:rPr>
              <a:t>Collaborative Experience in a </a:t>
            </a:r>
            <a:br>
              <a:rPr lang="en-US" sz="2600">
                <a:solidFill>
                  <a:schemeClr val="bg1"/>
                </a:solidFill>
              </a:rPr>
            </a:br>
            <a:r>
              <a:rPr lang="en-US" sz="2600">
                <a:solidFill>
                  <a:schemeClr val="bg1"/>
                </a:solidFill>
              </a:rPr>
              <a:t>multi-tenant model</a:t>
            </a:r>
          </a:p>
        </p:txBody>
      </p:sp>
      <p:sp>
        <p:nvSpPr>
          <p:cNvPr id="3" name="Content Placeholder 2">
            <a:extLst>
              <a:ext uri="{FF2B5EF4-FFF2-40B4-BE49-F238E27FC236}">
                <a16:creationId xmlns:a16="http://schemas.microsoft.com/office/drawing/2014/main" id="{12D9E025-6615-48A7-9477-E69CF1E94C00}"/>
              </a:ext>
            </a:extLst>
          </p:cNvPr>
          <p:cNvSpPr>
            <a:spLocks noGrp="1"/>
          </p:cNvSpPr>
          <p:nvPr>
            <p:ph idx="1"/>
          </p:nvPr>
        </p:nvSpPr>
        <p:spPr>
          <a:xfrm>
            <a:off x="643468" y="2395057"/>
            <a:ext cx="3363974" cy="4357435"/>
          </a:xfrm>
        </p:spPr>
        <p:txBody>
          <a:bodyPr>
            <a:noAutofit/>
          </a:bodyPr>
          <a:lstStyle/>
          <a:p>
            <a:pPr marL="0" indent="0">
              <a:buNone/>
            </a:pPr>
            <a:r>
              <a:rPr lang="en-US" sz="1000" b="1" dirty="0">
                <a:solidFill>
                  <a:schemeClr val="bg1"/>
                </a:solidFill>
              </a:rPr>
              <a:t>H1 CY 2022 (Current State)</a:t>
            </a:r>
          </a:p>
          <a:p>
            <a:pPr>
              <a:buFont typeface="Wingdings" panose="05000000000000000000" pitchFamily="2" charset="2"/>
              <a:buChar char="ü"/>
            </a:pPr>
            <a:r>
              <a:rPr lang="en-US" sz="1000" dirty="0">
                <a:solidFill>
                  <a:schemeClr val="bg1"/>
                </a:solidFill>
              </a:rPr>
              <a:t>In-Cloud B2B and Cross-Tenant Access Settings for </a:t>
            </a:r>
            <a:br>
              <a:rPr lang="en-US" sz="1000" dirty="0">
                <a:solidFill>
                  <a:schemeClr val="bg1"/>
                </a:solidFill>
              </a:rPr>
            </a:br>
            <a:r>
              <a:rPr lang="en-US" sz="1000" dirty="0">
                <a:solidFill>
                  <a:schemeClr val="bg1"/>
                </a:solidFill>
              </a:rPr>
              <a:t>bi-directional sharing scenarios across GCC High &amp; DoD</a:t>
            </a:r>
          </a:p>
          <a:p>
            <a:pPr>
              <a:spcBef>
                <a:spcPts val="500"/>
              </a:spcBef>
              <a:buFont typeface="Wingdings" panose="05000000000000000000" pitchFamily="2" charset="2"/>
              <a:buChar char="ü"/>
              <a:defRPr/>
            </a:pPr>
            <a:r>
              <a:rPr kumimoji="0" lang="en-US" sz="1000" b="0" i="0" u="none" strike="noStrike" kern="1200" cap="none" spc="0" normalizeH="0" baseline="0" noProof="0" dirty="0">
                <a:ln>
                  <a:noFill/>
                </a:ln>
                <a:solidFill>
                  <a:prstClr val="white"/>
                </a:solidFill>
                <a:effectLst/>
                <a:uLnTx/>
                <a:uFillTx/>
                <a:ea typeface="+mn-ea"/>
                <a:cs typeface="+mn-cs"/>
              </a:rPr>
              <a:t>Exchange Free/Busy Calendar Sharing is bi-directional</a:t>
            </a:r>
          </a:p>
          <a:p>
            <a:pPr>
              <a:spcBef>
                <a:spcPts val="500"/>
              </a:spcBef>
              <a:buFont typeface="Wingdings" panose="05000000000000000000" pitchFamily="2" charset="2"/>
              <a:buChar char="ü"/>
              <a:defRPr/>
            </a:pPr>
            <a:r>
              <a:rPr lang="en-US" sz="1000" dirty="0">
                <a:solidFill>
                  <a:prstClr val="white"/>
                </a:solidFill>
              </a:rPr>
              <a:t>Teams meeting cross-cloud anonymous join (client)</a:t>
            </a:r>
            <a:endParaRPr kumimoji="0" lang="en-US" sz="1000" b="0" i="0" u="none" strike="noStrike" kern="1200" cap="none" spc="0" normalizeH="0" baseline="0" noProof="0" dirty="0">
              <a:ln>
                <a:noFill/>
              </a:ln>
              <a:solidFill>
                <a:prstClr val="white"/>
              </a:solidFill>
              <a:effectLst/>
              <a:uLnTx/>
              <a:uFillTx/>
              <a:ea typeface="+mn-ea"/>
              <a:cs typeface="+mn-cs"/>
            </a:endParaRPr>
          </a:p>
          <a:p>
            <a:pPr>
              <a:buFont typeface="Wingdings" panose="05000000000000000000" pitchFamily="2" charset="2"/>
              <a:buChar char="ü"/>
            </a:pPr>
            <a:r>
              <a:rPr lang="en-US" sz="1000" dirty="0">
                <a:solidFill>
                  <a:schemeClr val="bg1"/>
                </a:solidFill>
              </a:rPr>
              <a:t>Document Sharing via SharePoint Online &amp; OneDrive for Business with Email + Passcode Verification</a:t>
            </a:r>
          </a:p>
          <a:p>
            <a:pPr>
              <a:buFont typeface="Wingdings" panose="05000000000000000000" pitchFamily="2" charset="2"/>
              <a:buChar char="ü"/>
            </a:pPr>
            <a:r>
              <a:rPr lang="en-US" sz="1000" dirty="0">
                <a:solidFill>
                  <a:schemeClr val="bg1"/>
                </a:solidFill>
              </a:rPr>
              <a:t>Microsoft Information Protection encryption works </a:t>
            </a:r>
            <a:br>
              <a:rPr lang="en-US" sz="1000" dirty="0">
                <a:solidFill>
                  <a:schemeClr val="bg1"/>
                </a:solidFill>
              </a:rPr>
            </a:br>
            <a:r>
              <a:rPr lang="en-US" sz="1000" dirty="0">
                <a:solidFill>
                  <a:schemeClr val="bg1"/>
                </a:solidFill>
              </a:rPr>
              <a:t>In-cloud and restricted to GCC High &amp; DoD tenants</a:t>
            </a:r>
          </a:p>
          <a:p>
            <a:pPr>
              <a:buFont typeface="Wingdings" panose="05000000000000000000" pitchFamily="2" charset="2"/>
              <a:buChar char="ü"/>
            </a:pPr>
            <a:r>
              <a:rPr lang="en-US" sz="1000" dirty="0">
                <a:solidFill>
                  <a:schemeClr val="bg1"/>
                </a:solidFill>
              </a:rPr>
              <a:t>Office Message Encryption (OME) works cross-cloud</a:t>
            </a:r>
          </a:p>
          <a:p>
            <a:pPr>
              <a:buFont typeface="Wingdings" panose="05000000000000000000" pitchFamily="2" charset="2"/>
              <a:buChar char="q"/>
            </a:pPr>
            <a:r>
              <a:rPr lang="en-US" sz="1000" dirty="0">
                <a:solidFill>
                  <a:schemeClr val="bg1"/>
                </a:solidFill>
              </a:rPr>
              <a:t>Cross-Cloud B2B Public Preview for bi-directional sharing scenarios across Commercial, GCC High &amp; DoD</a:t>
            </a:r>
          </a:p>
          <a:p>
            <a:pPr lvl="1">
              <a:buFont typeface="Wingdings" panose="05000000000000000000" pitchFamily="2" charset="2"/>
              <a:buChar char="ü"/>
            </a:pPr>
            <a:r>
              <a:rPr lang="en-US" sz="1000" dirty="0">
                <a:solidFill>
                  <a:schemeClr val="bg1"/>
                </a:solidFill>
              </a:rPr>
              <a:t>Cross-Tenant Access Settings</a:t>
            </a:r>
          </a:p>
          <a:p>
            <a:pPr lvl="1">
              <a:buFont typeface="Wingdings" panose="05000000000000000000" pitchFamily="2" charset="2"/>
              <a:buChar char="ü"/>
            </a:pPr>
            <a:r>
              <a:rPr lang="en-US" sz="1000" dirty="0">
                <a:solidFill>
                  <a:schemeClr val="bg1"/>
                </a:solidFill>
              </a:rPr>
              <a:t>Document Sharing with SharePoint Online, OneDrive for Business &amp; Teams with external sharing features to Guest accounts</a:t>
            </a:r>
          </a:p>
          <a:p>
            <a:pPr lvl="1">
              <a:buFont typeface="Wingdings" panose="05000000000000000000" pitchFamily="2" charset="2"/>
              <a:buChar char="ü"/>
            </a:pPr>
            <a:r>
              <a:rPr lang="en-US" sz="1000" dirty="0">
                <a:solidFill>
                  <a:schemeClr val="bg1"/>
                </a:solidFill>
              </a:rPr>
              <a:t>Web application sharing Cross-Sovereign Cloud scenarios</a:t>
            </a:r>
          </a:p>
          <a:p>
            <a:pPr lvl="1">
              <a:buFont typeface="Wingdings" panose="05000000000000000000" pitchFamily="2" charset="2"/>
              <a:buChar char="q"/>
            </a:pPr>
            <a:r>
              <a:rPr lang="en-US" sz="1000" dirty="0">
                <a:solidFill>
                  <a:schemeClr val="bg1">
                    <a:lumMod val="50000"/>
                  </a:schemeClr>
                </a:solidFill>
              </a:rPr>
              <a:t>Microsoft Information Protection Encryption</a:t>
            </a:r>
            <a:endParaRPr lang="en-US" sz="1000" dirty="0">
              <a:solidFill>
                <a:schemeClr val="bg1"/>
              </a:solidFill>
            </a:endParaRPr>
          </a:p>
          <a:p>
            <a:pPr lvl="1">
              <a:buFont typeface="Wingdings" panose="05000000000000000000" pitchFamily="2" charset="2"/>
              <a:buChar char="q"/>
            </a:pPr>
            <a:r>
              <a:rPr lang="en-US" sz="1000" dirty="0">
                <a:solidFill>
                  <a:schemeClr val="bg1">
                    <a:lumMod val="50000"/>
                  </a:schemeClr>
                </a:solidFill>
              </a:rPr>
              <a:t>Teams authenticated meeting join</a:t>
            </a:r>
          </a:p>
          <a:p>
            <a:pPr lvl="1">
              <a:buFont typeface="Wingdings" panose="05000000000000000000" pitchFamily="2" charset="2"/>
              <a:buChar char="q"/>
            </a:pPr>
            <a:r>
              <a:rPr lang="en-US" sz="1000" dirty="0">
                <a:solidFill>
                  <a:schemeClr val="bg1">
                    <a:lumMod val="50000"/>
                  </a:schemeClr>
                </a:solidFill>
              </a:rPr>
              <a:t>Teams Channel Guest Access</a:t>
            </a:r>
          </a:p>
          <a:p>
            <a:pPr marL="0" indent="0">
              <a:buNone/>
            </a:pPr>
            <a:endParaRPr lang="en-US" sz="1000" dirty="0">
              <a:solidFill>
                <a:schemeClr val="bg1"/>
              </a:solidFill>
            </a:endParaRPr>
          </a:p>
        </p:txBody>
      </p:sp>
      <p:pic>
        <p:nvPicPr>
          <p:cNvPr id="4" name="Picture 3">
            <a:extLst>
              <a:ext uri="{FF2B5EF4-FFF2-40B4-BE49-F238E27FC236}">
                <a16:creationId xmlns:a16="http://schemas.microsoft.com/office/drawing/2014/main" id="{79572EC4-099F-4F77-9FA2-04F7DF22BD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60047" y="87938"/>
            <a:ext cx="7531952" cy="6706433"/>
          </a:xfrm>
          <a:prstGeom prst="rect">
            <a:avLst/>
          </a:prstGeom>
        </p:spPr>
      </p:pic>
      <p:sp>
        <p:nvSpPr>
          <p:cNvPr id="5" name="Rectangle 4">
            <a:extLst>
              <a:ext uri="{FF2B5EF4-FFF2-40B4-BE49-F238E27FC236}">
                <a16:creationId xmlns:a16="http://schemas.microsoft.com/office/drawing/2014/main" id="{C1079C51-AF41-4297-BC30-A433AEF19B70}"/>
              </a:ext>
            </a:extLst>
          </p:cNvPr>
          <p:cNvSpPr/>
          <p:nvPr/>
        </p:nvSpPr>
        <p:spPr>
          <a:xfrm>
            <a:off x="7719558" y="3749499"/>
            <a:ext cx="1709330" cy="5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0E0268B-88AF-4FF1-A43E-1FB7E27D0378}"/>
              </a:ext>
            </a:extLst>
          </p:cNvPr>
          <p:cNvPicPr>
            <a:picLocks noChangeAspect="1"/>
          </p:cNvPicPr>
          <p:nvPr/>
        </p:nvPicPr>
        <p:blipFill>
          <a:blip r:embed="rId4"/>
          <a:stretch>
            <a:fillRect/>
          </a:stretch>
        </p:blipFill>
        <p:spPr>
          <a:xfrm>
            <a:off x="7782749" y="3791042"/>
            <a:ext cx="1249788" cy="231668"/>
          </a:xfrm>
          <a:prstGeom prst="rect">
            <a:avLst/>
          </a:prstGeom>
        </p:spPr>
      </p:pic>
      <p:sp>
        <p:nvSpPr>
          <p:cNvPr id="14" name="TextBox 13">
            <a:extLst>
              <a:ext uri="{FF2B5EF4-FFF2-40B4-BE49-F238E27FC236}">
                <a16:creationId xmlns:a16="http://schemas.microsoft.com/office/drawing/2014/main" id="{D7F608CC-5875-4436-9989-B79623D8C408}"/>
              </a:ext>
            </a:extLst>
          </p:cNvPr>
          <p:cNvSpPr txBox="1"/>
          <p:nvPr/>
        </p:nvSpPr>
        <p:spPr>
          <a:xfrm>
            <a:off x="6961781" y="4070540"/>
            <a:ext cx="288905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72C4"/>
                </a:solidFill>
                <a:effectLst/>
                <a:uLnTx/>
                <a:uFillTx/>
                <a:latin typeface="Calibri" panose="020F0502020204030204"/>
                <a:ea typeface="+mn-ea"/>
                <a:cs typeface="+mn-cs"/>
              </a:rPr>
              <a:t>Cross-cloud B2B</a:t>
            </a:r>
          </a:p>
        </p:txBody>
      </p:sp>
    </p:spTree>
    <p:extLst>
      <p:ext uri="{BB962C8B-B14F-4D97-AF65-F5344CB8AC3E}">
        <p14:creationId xmlns:p14="http://schemas.microsoft.com/office/powerpoint/2010/main" val="348749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FFBC1-CC23-44B2-9AD0-1FE5499328A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600">
                <a:solidFill>
                  <a:schemeClr val="bg1"/>
                </a:solidFill>
              </a:rPr>
              <a:t>Collaborative Experience in a </a:t>
            </a:r>
            <a:br>
              <a:rPr lang="en-US" sz="2600">
                <a:solidFill>
                  <a:schemeClr val="bg1"/>
                </a:solidFill>
              </a:rPr>
            </a:br>
            <a:r>
              <a:rPr lang="en-US" sz="2600">
                <a:solidFill>
                  <a:schemeClr val="bg1"/>
                </a:solidFill>
              </a:rPr>
              <a:t>multi-tenant model</a:t>
            </a:r>
          </a:p>
        </p:txBody>
      </p:sp>
      <p:sp>
        <p:nvSpPr>
          <p:cNvPr id="3" name="Content Placeholder 2">
            <a:extLst>
              <a:ext uri="{FF2B5EF4-FFF2-40B4-BE49-F238E27FC236}">
                <a16:creationId xmlns:a16="http://schemas.microsoft.com/office/drawing/2014/main" id="{12D9E025-6615-48A7-9477-E69CF1E94C00}"/>
              </a:ext>
            </a:extLst>
          </p:cNvPr>
          <p:cNvSpPr>
            <a:spLocks noGrp="1"/>
          </p:cNvSpPr>
          <p:nvPr>
            <p:ph idx="1"/>
          </p:nvPr>
        </p:nvSpPr>
        <p:spPr>
          <a:xfrm>
            <a:off x="643468" y="2395057"/>
            <a:ext cx="3363974" cy="4357435"/>
          </a:xfrm>
        </p:spPr>
        <p:txBody>
          <a:bodyPr>
            <a:noAutofit/>
          </a:bodyPr>
          <a:lstStyle/>
          <a:p>
            <a:pPr marL="0" indent="0">
              <a:buNone/>
            </a:pPr>
            <a:r>
              <a:rPr lang="en-US" sz="1000" b="1" dirty="0">
                <a:solidFill>
                  <a:schemeClr val="bg1"/>
                </a:solidFill>
              </a:rPr>
              <a:t>H2 CY 2022 (Future State)</a:t>
            </a:r>
          </a:p>
          <a:p>
            <a:pPr>
              <a:buFont typeface="Wingdings" panose="05000000000000000000" pitchFamily="2" charset="2"/>
              <a:buChar char="ü"/>
            </a:pPr>
            <a:r>
              <a:rPr lang="en-US" sz="1000" dirty="0">
                <a:solidFill>
                  <a:schemeClr val="bg1"/>
                </a:solidFill>
              </a:rPr>
              <a:t>In-Cloud B2B and Cross-Tenant Access Settings for </a:t>
            </a:r>
            <a:br>
              <a:rPr lang="en-US" sz="1000" dirty="0">
                <a:solidFill>
                  <a:schemeClr val="bg1"/>
                </a:solidFill>
              </a:rPr>
            </a:br>
            <a:r>
              <a:rPr lang="en-US" sz="1000" dirty="0">
                <a:solidFill>
                  <a:schemeClr val="bg1"/>
                </a:solidFill>
              </a:rPr>
              <a:t>bi-directional sharing scenarios across GCC High &amp; DoD</a:t>
            </a:r>
          </a:p>
          <a:p>
            <a:pPr>
              <a:spcBef>
                <a:spcPts val="500"/>
              </a:spcBef>
              <a:buFont typeface="Wingdings" panose="05000000000000000000" pitchFamily="2" charset="2"/>
              <a:buChar char="ü"/>
              <a:defRPr/>
            </a:pPr>
            <a:r>
              <a:rPr kumimoji="0" lang="en-US" sz="1000" b="0" i="0" u="none" strike="noStrike" kern="1200" cap="none" spc="0" normalizeH="0" baseline="0" noProof="0" dirty="0">
                <a:ln>
                  <a:noFill/>
                </a:ln>
                <a:solidFill>
                  <a:prstClr val="white"/>
                </a:solidFill>
                <a:effectLst/>
                <a:uLnTx/>
                <a:uFillTx/>
                <a:ea typeface="+mn-ea"/>
                <a:cs typeface="+mn-cs"/>
              </a:rPr>
              <a:t>Exchange Free/Busy Calendar Sharing is bi-directional</a:t>
            </a:r>
          </a:p>
          <a:p>
            <a:pPr>
              <a:spcBef>
                <a:spcPts val="500"/>
              </a:spcBef>
              <a:buFont typeface="Wingdings" panose="05000000000000000000" pitchFamily="2" charset="2"/>
              <a:buChar char="ü"/>
              <a:defRPr/>
            </a:pPr>
            <a:r>
              <a:rPr lang="en-US" sz="1000" dirty="0">
                <a:solidFill>
                  <a:prstClr val="white"/>
                </a:solidFill>
              </a:rPr>
              <a:t>Teams meeting cross-cloud anonymous join (client)</a:t>
            </a:r>
            <a:endParaRPr kumimoji="0" lang="en-US" sz="1000" b="0" i="0" u="none" strike="noStrike" kern="1200" cap="none" spc="0" normalizeH="0" baseline="0" noProof="0" dirty="0">
              <a:ln>
                <a:noFill/>
              </a:ln>
              <a:solidFill>
                <a:prstClr val="white"/>
              </a:solidFill>
              <a:effectLst/>
              <a:uLnTx/>
              <a:uFillTx/>
              <a:ea typeface="+mn-ea"/>
              <a:cs typeface="+mn-cs"/>
            </a:endParaRPr>
          </a:p>
          <a:p>
            <a:pPr>
              <a:buFont typeface="Wingdings" panose="05000000000000000000" pitchFamily="2" charset="2"/>
              <a:buChar char="ü"/>
            </a:pPr>
            <a:r>
              <a:rPr lang="en-US" sz="1000" dirty="0">
                <a:solidFill>
                  <a:schemeClr val="bg1"/>
                </a:solidFill>
              </a:rPr>
              <a:t>Document Sharing via SharePoint Online &amp; OneDrive for Business with Email + Passcode Verification</a:t>
            </a:r>
          </a:p>
          <a:p>
            <a:pPr>
              <a:buFont typeface="Wingdings" panose="05000000000000000000" pitchFamily="2" charset="2"/>
              <a:buChar char="ü"/>
            </a:pPr>
            <a:r>
              <a:rPr lang="en-US" sz="1000" dirty="0">
                <a:solidFill>
                  <a:schemeClr val="bg1"/>
                </a:solidFill>
              </a:rPr>
              <a:t>Microsoft Information Protection &amp; Office Message Encryption (OME) encryption works Cross-Cloud</a:t>
            </a:r>
          </a:p>
          <a:p>
            <a:pPr>
              <a:buFont typeface="Wingdings" panose="05000000000000000000" pitchFamily="2" charset="2"/>
              <a:buChar char="ü"/>
            </a:pPr>
            <a:r>
              <a:rPr lang="en-US" sz="1000" dirty="0">
                <a:solidFill>
                  <a:schemeClr val="bg1"/>
                </a:solidFill>
              </a:rPr>
              <a:t>Cross-Cloud B2B Generally Available for bi-directional sharing scenarios across Commercial, GCC High &amp; DoD</a:t>
            </a:r>
          </a:p>
          <a:p>
            <a:pPr lvl="1">
              <a:buFont typeface="Wingdings" panose="05000000000000000000" pitchFamily="2" charset="2"/>
              <a:buChar char="ü"/>
            </a:pPr>
            <a:r>
              <a:rPr lang="en-US" sz="1000" dirty="0">
                <a:solidFill>
                  <a:schemeClr val="bg1"/>
                </a:solidFill>
              </a:rPr>
              <a:t>Cross-Tenant Access Settings</a:t>
            </a:r>
          </a:p>
          <a:p>
            <a:pPr lvl="1">
              <a:buFont typeface="Wingdings" panose="05000000000000000000" pitchFamily="2" charset="2"/>
              <a:buChar char="ü"/>
            </a:pPr>
            <a:r>
              <a:rPr lang="en-US" sz="1000" dirty="0">
                <a:solidFill>
                  <a:schemeClr val="bg1"/>
                </a:solidFill>
              </a:rPr>
              <a:t>Document Sharing with SharePoint Online, OneDrive for Business &amp; Teams with external sharing features to Guest accounts</a:t>
            </a:r>
          </a:p>
          <a:p>
            <a:pPr lvl="1">
              <a:buFont typeface="Wingdings" panose="05000000000000000000" pitchFamily="2" charset="2"/>
              <a:buChar char="ü"/>
            </a:pPr>
            <a:r>
              <a:rPr lang="en-US" sz="1000" dirty="0">
                <a:solidFill>
                  <a:schemeClr val="bg1"/>
                </a:solidFill>
              </a:rPr>
              <a:t>Web application sharing Cross-Sovereign Cloud scenarios</a:t>
            </a:r>
          </a:p>
          <a:p>
            <a:pPr lvl="1">
              <a:buFont typeface="Wingdings" panose="05000000000000000000" pitchFamily="2" charset="2"/>
              <a:buChar char="ü"/>
            </a:pPr>
            <a:r>
              <a:rPr lang="en-US" sz="1000" dirty="0">
                <a:solidFill>
                  <a:schemeClr val="bg1"/>
                </a:solidFill>
              </a:rPr>
              <a:t>Microsoft Information Protection Encryption</a:t>
            </a:r>
          </a:p>
          <a:p>
            <a:pPr lvl="1">
              <a:buFont typeface="Wingdings" panose="05000000000000000000" pitchFamily="2" charset="2"/>
              <a:buChar char="ü"/>
            </a:pPr>
            <a:r>
              <a:rPr lang="en-US" sz="1000" dirty="0">
                <a:solidFill>
                  <a:schemeClr val="bg1"/>
                </a:solidFill>
              </a:rPr>
              <a:t>Teams authenticated meeting join (Preview)</a:t>
            </a:r>
          </a:p>
          <a:p>
            <a:pPr lvl="1">
              <a:buFont typeface="Wingdings" panose="05000000000000000000" pitchFamily="2" charset="2"/>
              <a:buChar char="ü"/>
            </a:pPr>
            <a:r>
              <a:rPr lang="en-US" sz="1000" dirty="0">
                <a:solidFill>
                  <a:schemeClr val="bg1"/>
                </a:solidFill>
              </a:rPr>
              <a:t>Teams Channel Guest Access (Preview)</a:t>
            </a:r>
          </a:p>
          <a:p>
            <a:pPr marL="0" indent="0">
              <a:buNone/>
            </a:pPr>
            <a:endParaRPr lang="en-US" sz="1000" dirty="0">
              <a:solidFill>
                <a:schemeClr val="bg1"/>
              </a:solidFill>
            </a:endParaRPr>
          </a:p>
        </p:txBody>
      </p:sp>
      <p:pic>
        <p:nvPicPr>
          <p:cNvPr id="4" name="Picture 3">
            <a:extLst>
              <a:ext uri="{FF2B5EF4-FFF2-40B4-BE49-F238E27FC236}">
                <a16:creationId xmlns:a16="http://schemas.microsoft.com/office/drawing/2014/main" id="{79572EC4-099F-4F77-9FA2-04F7DF22BD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60047" y="87938"/>
            <a:ext cx="7531952" cy="6706433"/>
          </a:xfrm>
          <a:prstGeom prst="rect">
            <a:avLst/>
          </a:prstGeom>
        </p:spPr>
      </p:pic>
      <p:sp>
        <p:nvSpPr>
          <p:cNvPr id="5" name="Rectangle 4">
            <a:extLst>
              <a:ext uri="{FF2B5EF4-FFF2-40B4-BE49-F238E27FC236}">
                <a16:creationId xmlns:a16="http://schemas.microsoft.com/office/drawing/2014/main" id="{C1079C51-AF41-4297-BC30-A433AEF19B70}"/>
              </a:ext>
            </a:extLst>
          </p:cNvPr>
          <p:cNvSpPr/>
          <p:nvPr/>
        </p:nvSpPr>
        <p:spPr>
          <a:xfrm>
            <a:off x="7719558" y="3749499"/>
            <a:ext cx="1709330" cy="56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0E0268B-88AF-4FF1-A43E-1FB7E27D0378}"/>
              </a:ext>
            </a:extLst>
          </p:cNvPr>
          <p:cNvPicPr>
            <a:picLocks noChangeAspect="1"/>
          </p:cNvPicPr>
          <p:nvPr/>
        </p:nvPicPr>
        <p:blipFill>
          <a:blip r:embed="rId4"/>
          <a:stretch>
            <a:fillRect/>
          </a:stretch>
        </p:blipFill>
        <p:spPr>
          <a:xfrm>
            <a:off x="7782749" y="3791042"/>
            <a:ext cx="1249788" cy="231668"/>
          </a:xfrm>
          <a:prstGeom prst="rect">
            <a:avLst/>
          </a:prstGeom>
        </p:spPr>
      </p:pic>
      <p:sp>
        <p:nvSpPr>
          <p:cNvPr id="14" name="TextBox 13">
            <a:extLst>
              <a:ext uri="{FF2B5EF4-FFF2-40B4-BE49-F238E27FC236}">
                <a16:creationId xmlns:a16="http://schemas.microsoft.com/office/drawing/2014/main" id="{D7F608CC-5875-4436-9989-B79623D8C408}"/>
              </a:ext>
            </a:extLst>
          </p:cNvPr>
          <p:cNvSpPr txBox="1"/>
          <p:nvPr/>
        </p:nvSpPr>
        <p:spPr>
          <a:xfrm>
            <a:off x="6961781" y="4070540"/>
            <a:ext cx="288905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72C4"/>
                </a:solidFill>
                <a:effectLst/>
                <a:uLnTx/>
                <a:uFillTx/>
                <a:latin typeface="Calibri" panose="020F0502020204030204"/>
                <a:ea typeface="+mn-ea"/>
                <a:cs typeface="+mn-cs"/>
              </a:rPr>
              <a:t>Cross-cloud B2B</a:t>
            </a:r>
          </a:p>
        </p:txBody>
      </p:sp>
    </p:spTree>
    <p:extLst>
      <p:ext uri="{BB962C8B-B14F-4D97-AF65-F5344CB8AC3E}">
        <p14:creationId xmlns:p14="http://schemas.microsoft.com/office/powerpoint/2010/main" val="307529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3CE4906-BB32-48D5-92F0-863CC62E708A}"/>
              </a:ext>
            </a:extLst>
          </p:cNvPr>
          <p:cNvSpPr txBox="1">
            <a:spLocks/>
          </p:cNvSpPr>
          <p:nvPr/>
        </p:nvSpPr>
        <p:spPr>
          <a:xfrm>
            <a:off x="192128" y="1956506"/>
            <a:ext cx="6401669" cy="240065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Segoe UI" panose="020B0502040204020203" pitchFamily="34" charset="0"/>
              </a:rPr>
              <a:t>Classic Collaboration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472C4">
                    <a:lumMod val="60000"/>
                    <a:lumOff val="40000"/>
                  </a:srgbClr>
                </a:solidFill>
                <a:effectLst/>
                <a:uLnTx/>
                <a:uFillTx/>
                <a:latin typeface="Calibri Light" panose="020F0302020204030204"/>
                <a:ea typeface="+mn-ea"/>
                <a:cs typeface="Segoe UI" panose="020B0502040204020203" pitchFamily="34" charset="0"/>
              </a:rPr>
              <a:t>Same Cloud and Cross-Cloud Today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Meetings (audio and video)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Anyone (web &amp; client)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1:1 Chat, VoIP &amp; Video calls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Federation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Presence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Federation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File sharing &amp; coauthoring with any user from any cloud using only their email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SharePoint &amp; OneDrive One Time Passcode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See calendar availability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Calendar Free/Busy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Content Placeholder 1">
            <a:extLst>
              <a:ext uri="{FF2B5EF4-FFF2-40B4-BE49-F238E27FC236}">
                <a16:creationId xmlns:a16="http://schemas.microsoft.com/office/drawing/2014/main" id="{A90E9072-9248-415A-81C9-5E4FC5177CC8}"/>
              </a:ext>
            </a:extLst>
          </p:cNvPr>
          <p:cNvSpPr txBox="1">
            <a:spLocks/>
          </p:cNvSpPr>
          <p:nvPr/>
        </p:nvSpPr>
        <p:spPr>
          <a:xfrm>
            <a:off x="6593797" y="1956506"/>
            <a:ext cx="5406075" cy="240065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Segoe UI" panose="020B0502040204020203" pitchFamily="34" charset="0"/>
              </a:rPr>
              <a:t>Rich Collaboration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472C4">
                    <a:lumMod val="60000"/>
                    <a:lumOff val="40000"/>
                  </a:srgbClr>
                </a:solidFill>
                <a:effectLst/>
                <a:uLnTx/>
                <a:uFillTx/>
                <a:latin typeface="Calibri Light" panose="020F0302020204030204"/>
                <a:ea typeface="+mn-ea"/>
                <a:cs typeface="Segoe UI" panose="020B0502040204020203" pitchFamily="34" charset="0"/>
              </a:rPr>
              <a:t>Same Cloud Today, Cross-Cloud H2CY22</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Classic Collab capabilities, plus: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AAD authenticated application access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 Guest User Access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SharePoint &amp; OneDrive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Guest User Access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q"/>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Channels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 Guest User Access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q"/>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meetings identity attestation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Guest User Access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q"/>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Teams meeting recording access -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Guest User Access</a:t>
            </a:r>
          </a:p>
        </p:txBody>
      </p:sp>
      <p:pic>
        <p:nvPicPr>
          <p:cNvPr id="5" name="2.1">
            <a:extLst>
              <a:ext uri="{FF2B5EF4-FFF2-40B4-BE49-F238E27FC236}">
                <a16:creationId xmlns:a16="http://schemas.microsoft.com/office/drawing/2014/main" id="{40F8207E-BD14-4C8D-A810-51E39886850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90468" y="4426776"/>
            <a:ext cx="4164138" cy="2342326"/>
          </a:xfrm>
          <a:prstGeom prst="rect">
            <a:avLst/>
          </a:prstGeom>
          <a:ln w="6350">
            <a:solidFill>
              <a:schemeClr val="bg1">
                <a:lumMod val="85000"/>
              </a:schemeClr>
            </a:solidFill>
          </a:ln>
        </p:spPr>
      </p:pic>
      <p:pic>
        <p:nvPicPr>
          <p:cNvPr id="6" name="Content Placeholder 15" descr="Screenshot of Marketing group in Teams.">
            <a:extLst>
              <a:ext uri="{FF2B5EF4-FFF2-40B4-BE49-F238E27FC236}">
                <a16:creationId xmlns:a16="http://schemas.microsoft.com/office/drawing/2014/main" id="{66F440E2-A775-4088-A9E7-E4DC32954EF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50090" y="4509173"/>
            <a:ext cx="4089562" cy="2300379"/>
          </a:xfrm>
          <a:prstGeom prst="roundRect">
            <a:avLst>
              <a:gd name="adj" fmla="val 2293"/>
            </a:avLst>
          </a:prstGeom>
          <a:solidFill>
            <a:schemeClr val="bg1"/>
          </a:solidFill>
          <a:ln w="127000">
            <a:noFill/>
          </a:ln>
          <a:effectLst>
            <a:outerShdw blurRad="254000" dist="38100" dir="2700000" algn="tl" rotWithShape="0">
              <a:prstClr val="black">
                <a:alpha val="20000"/>
              </a:prstClr>
            </a:outerShdw>
          </a:effectLst>
        </p:spPr>
      </p:pic>
      <p:sp>
        <p:nvSpPr>
          <p:cNvPr id="9" name="Rectangle 8">
            <a:extLst>
              <a:ext uri="{FF2B5EF4-FFF2-40B4-BE49-F238E27FC236}">
                <a16:creationId xmlns:a16="http://schemas.microsoft.com/office/drawing/2014/main" id="{F48356B4-8CD1-4EE3-82ED-C65B0D4D854B}"/>
              </a:ext>
            </a:extLst>
          </p:cNvPr>
          <p:cNvSpPr/>
          <p:nvPr/>
        </p:nvSpPr>
        <p:spPr bwMode="auto">
          <a:xfrm>
            <a:off x="0" y="1142852"/>
            <a:ext cx="12192000" cy="66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9A7FECF-60F4-4964-9BCC-8F42E46F72DD}"/>
              </a:ext>
            </a:extLst>
          </p:cNvPr>
          <p:cNvSpPr>
            <a:spLocks noGrp="1"/>
          </p:cNvSpPr>
          <p:nvPr>
            <p:ph type="title"/>
          </p:nvPr>
        </p:nvSpPr>
        <p:spPr>
          <a:xfrm>
            <a:off x="97852" y="1190866"/>
            <a:ext cx="11018520" cy="553998"/>
          </a:xfrm>
        </p:spPr>
        <p:txBody>
          <a:bodyPr>
            <a:normAutofit fontScale="90000"/>
          </a:bodyPr>
          <a:lstStyle/>
          <a:p>
            <a:r>
              <a:rPr lang="en-US">
                <a:solidFill>
                  <a:schemeClr val="bg1"/>
                </a:solidFill>
              </a:rPr>
              <a:t>Collaboration Modalities</a:t>
            </a:r>
          </a:p>
        </p:txBody>
      </p:sp>
      <p:grpSp>
        <p:nvGrpSpPr>
          <p:cNvPr id="12" name="Group 4">
            <a:extLst>
              <a:ext uri="{FF2B5EF4-FFF2-40B4-BE49-F238E27FC236}">
                <a16:creationId xmlns:a16="http://schemas.microsoft.com/office/drawing/2014/main" id="{7F8DFA60-553E-429B-BD96-B4CC31634931}"/>
              </a:ext>
            </a:extLst>
          </p:cNvPr>
          <p:cNvGrpSpPr>
            <a:grpSpLocks noChangeAspect="1"/>
          </p:cNvGrpSpPr>
          <p:nvPr/>
        </p:nvGrpSpPr>
        <p:grpSpPr bwMode="auto">
          <a:xfrm>
            <a:off x="10616289" y="181668"/>
            <a:ext cx="1368426" cy="292100"/>
            <a:chOff x="367" y="369"/>
            <a:chExt cx="862" cy="184"/>
          </a:xfrm>
        </p:grpSpPr>
        <p:sp>
          <p:nvSpPr>
            <p:cNvPr id="13" name="AutoShape 3">
              <a:extLst>
                <a:ext uri="{FF2B5EF4-FFF2-40B4-BE49-F238E27FC236}">
                  <a16:creationId xmlns:a16="http://schemas.microsoft.com/office/drawing/2014/main" id="{EA7DAF46-C6F4-4A9E-872D-2A6453020C63}"/>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8A012EC5-AA97-451A-82A9-A823987AB257}"/>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A32D87A9-C1A8-49FA-996E-F4EE73D1BA63}"/>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4737E3B7-1C44-4A56-B5E1-4839698DFD0B}"/>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8">
              <a:extLst>
                <a:ext uri="{FF2B5EF4-FFF2-40B4-BE49-F238E27FC236}">
                  <a16:creationId xmlns:a16="http://schemas.microsoft.com/office/drawing/2014/main" id="{79E6B5E5-A2A4-4853-A548-55616B0116B2}"/>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9">
              <a:extLst>
                <a:ext uri="{FF2B5EF4-FFF2-40B4-BE49-F238E27FC236}">
                  <a16:creationId xmlns:a16="http://schemas.microsoft.com/office/drawing/2014/main" id="{CE303D87-E0EE-408B-8A6A-BECEC9B12130}"/>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5645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3CE4906-BB32-48D5-92F0-863CC62E708A}"/>
              </a:ext>
            </a:extLst>
          </p:cNvPr>
          <p:cNvSpPr txBox="1">
            <a:spLocks/>
          </p:cNvSpPr>
          <p:nvPr/>
        </p:nvSpPr>
        <p:spPr>
          <a:xfrm>
            <a:off x="192128" y="1956506"/>
            <a:ext cx="6401669" cy="240065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External Access </a:t>
            </a:r>
            <a:r>
              <a:rPr kumimoji="0" lang="en-US" sz="2400" b="0" i="1"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(Team’s Federation)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Teams only functionality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is a way for Teams users from an entire external domain to find, call, chat, and set up meetings with you in Teams.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To enable users in your organization to communicate with users in another organization, </a:t>
            </a:r>
            <a:r>
              <a:rPr kumimoji="0" lang="en-US" sz="2000" b="0" i="1" u="none" strike="noStrike" kern="1200" cap="none" spc="0" normalizeH="0" baseline="0" noProof="0">
                <a:ln>
                  <a:noFill/>
                </a:ln>
                <a:solidFill>
                  <a:srgbClr val="171717"/>
                </a:solidFill>
                <a:effectLst/>
                <a:uLnTx/>
                <a:uFillTx/>
                <a:latin typeface="Segoe UI" panose="020B0502040204020203" pitchFamily="34" charset="0"/>
                <a:ea typeface="+mn-ea"/>
                <a:cs typeface="+mn-cs"/>
              </a:rPr>
              <a:t>both organizations must enable federation</a:t>
            </a: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Limitations </a:t>
            </a:r>
            <a:endPar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800100"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No sharing of files</a:t>
            </a:r>
          </a:p>
          <a:p>
            <a:pPr marL="800100"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Additional users can’t be added to existing chat with external user</a:t>
            </a:r>
          </a:p>
          <a:p>
            <a:pPr marL="800100"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Individual user can’t be blocked</a:t>
            </a:r>
          </a:p>
          <a:p>
            <a:pPr marL="800100"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No OOO notification</a:t>
            </a:r>
          </a:p>
          <a:p>
            <a:pPr marL="800100"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No Meet Now function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 name="Content Placeholder 1">
            <a:extLst>
              <a:ext uri="{FF2B5EF4-FFF2-40B4-BE49-F238E27FC236}">
                <a16:creationId xmlns:a16="http://schemas.microsoft.com/office/drawing/2014/main" id="{A90E9072-9248-415A-81C9-5E4FC5177CC8}"/>
              </a:ext>
            </a:extLst>
          </p:cNvPr>
          <p:cNvSpPr txBox="1">
            <a:spLocks/>
          </p:cNvSpPr>
          <p:nvPr/>
        </p:nvSpPr>
        <p:spPr>
          <a:xfrm>
            <a:off x="6593797" y="1956506"/>
            <a:ext cx="5406075" cy="240065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Guest User Access </a:t>
            </a:r>
            <a:r>
              <a:rPr kumimoji="0" lang="en-US" sz="2400" b="0" i="1"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(B2B)</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Allows sharing of applications and services from another organization.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Invitation &amp; Redemption process with One-time passcode.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 Shows up as a guest (in your AAD)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 name="Rectangle 8">
            <a:extLst>
              <a:ext uri="{FF2B5EF4-FFF2-40B4-BE49-F238E27FC236}">
                <a16:creationId xmlns:a16="http://schemas.microsoft.com/office/drawing/2014/main" id="{F48356B4-8CD1-4EE3-82ED-C65B0D4D854B}"/>
              </a:ext>
            </a:extLst>
          </p:cNvPr>
          <p:cNvSpPr/>
          <p:nvPr/>
        </p:nvSpPr>
        <p:spPr bwMode="auto">
          <a:xfrm>
            <a:off x="0" y="1142852"/>
            <a:ext cx="12192000" cy="66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9A7FECF-60F4-4964-9BCC-8F42E46F72DD}"/>
              </a:ext>
            </a:extLst>
          </p:cNvPr>
          <p:cNvSpPr>
            <a:spLocks noGrp="1"/>
          </p:cNvSpPr>
          <p:nvPr>
            <p:ph type="title"/>
          </p:nvPr>
        </p:nvSpPr>
        <p:spPr>
          <a:xfrm>
            <a:off x="97852" y="1190866"/>
            <a:ext cx="11018520" cy="553998"/>
          </a:xfrm>
        </p:spPr>
        <p:txBody>
          <a:bodyPr>
            <a:normAutofit fontScale="90000"/>
          </a:bodyPr>
          <a:lstStyle/>
          <a:p>
            <a:r>
              <a:rPr lang="en-US">
                <a:solidFill>
                  <a:schemeClr val="bg1"/>
                </a:solidFill>
              </a:rPr>
              <a:t>Teams Federation vs. Guest User Access</a:t>
            </a:r>
          </a:p>
        </p:txBody>
      </p:sp>
      <p:grpSp>
        <p:nvGrpSpPr>
          <p:cNvPr id="12" name="Group 4">
            <a:extLst>
              <a:ext uri="{FF2B5EF4-FFF2-40B4-BE49-F238E27FC236}">
                <a16:creationId xmlns:a16="http://schemas.microsoft.com/office/drawing/2014/main" id="{7F8DFA60-553E-429B-BD96-B4CC31634931}"/>
              </a:ext>
            </a:extLst>
          </p:cNvPr>
          <p:cNvGrpSpPr>
            <a:grpSpLocks noChangeAspect="1"/>
          </p:cNvGrpSpPr>
          <p:nvPr/>
        </p:nvGrpSpPr>
        <p:grpSpPr bwMode="auto">
          <a:xfrm>
            <a:off x="10616289" y="181668"/>
            <a:ext cx="1368426" cy="292100"/>
            <a:chOff x="367" y="369"/>
            <a:chExt cx="862" cy="184"/>
          </a:xfrm>
        </p:grpSpPr>
        <p:sp>
          <p:nvSpPr>
            <p:cNvPr id="13" name="AutoShape 3">
              <a:extLst>
                <a:ext uri="{FF2B5EF4-FFF2-40B4-BE49-F238E27FC236}">
                  <a16:creationId xmlns:a16="http://schemas.microsoft.com/office/drawing/2014/main" id="{EA7DAF46-C6F4-4A9E-872D-2A6453020C63}"/>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8A012EC5-AA97-451A-82A9-A823987AB257}"/>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A32D87A9-C1A8-49FA-996E-F4EE73D1BA63}"/>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4737E3B7-1C44-4A56-B5E1-4839698DFD0B}"/>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79E6B5E5-A2A4-4853-A548-55616B0116B2}"/>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9">
              <a:extLst>
                <a:ext uri="{FF2B5EF4-FFF2-40B4-BE49-F238E27FC236}">
                  <a16:creationId xmlns:a16="http://schemas.microsoft.com/office/drawing/2014/main" id="{CE303D87-E0EE-408B-8A6A-BECEC9B12130}"/>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572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E138A01C-BF92-428F-B1F0-B8F67E33992F}"/>
              </a:ext>
            </a:extLst>
          </p:cNvPr>
          <p:cNvSpPr>
            <a:spLocks noGrp="1"/>
          </p:cNvSpPr>
          <p:nvPr>
            <p:ph type="title"/>
          </p:nvPr>
        </p:nvSpPr>
        <p:spPr>
          <a:xfrm>
            <a:off x="495937" y="1115864"/>
            <a:ext cx="11018520" cy="276999"/>
          </a:xfrm>
        </p:spPr>
        <p:txBody>
          <a:bodyPr>
            <a:normAutofit fontScale="90000"/>
          </a:bodyPr>
          <a:lstStyle/>
          <a:p>
            <a:pPr algn="ctr"/>
            <a:r>
              <a:rPr lang="en-US" sz="1800">
                <a:solidFill>
                  <a:schemeClr val="bg2">
                    <a:lumMod val="25000"/>
                  </a:schemeClr>
                </a:solidFill>
              </a:rPr>
              <a:t>Current State - M365 </a:t>
            </a:r>
            <a:r>
              <a:rPr lang="en-US" sz="1800" b="1" u="sng">
                <a:solidFill>
                  <a:srgbClr val="FF0000"/>
                </a:solidFill>
              </a:rPr>
              <a:t>GCCH</a:t>
            </a:r>
            <a:r>
              <a:rPr lang="en-US" sz="1800">
                <a:solidFill>
                  <a:schemeClr val="bg2">
                    <a:lumMod val="25000"/>
                  </a:schemeClr>
                </a:solidFill>
              </a:rPr>
              <a:t> Teams Rich Collaboration in-cloud, Classic Collaboration cross-cloud </a:t>
            </a:r>
          </a:p>
        </p:txBody>
      </p:sp>
      <p:grpSp>
        <p:nvGrpSpPr>
          <p:cNvPr id="44" name="Group 4">
            <a:extLst>
              <a:ext uri="{FF2B5EF4-FFF2-40B4-BE49-F238E27FC236}">
                <a16:creationId xmlns:a16="http://schemas.microsoft.com/office/drawing/2014/main" id="{7B5DC4A4-0EE3-4F35-803C-A70AADB8F5C7}"/>
              </a:ext>
            </a:extLst>
          </p:cNvPr>
          <p:cNvGrpSpPr>
            <a:grpSpLocks noChangeAspect="1"/>
          </p:cNvGrpSpPr>
          <p:nvPr/>
        </p:nvGrpSpPr>
        <p:grpSpPr bwMode="auto">
          <a:xfrm>
            <a:off x="10616289" y="181668"/>
            <a:ext cx="1368426" cy="292100"/>
            <a:chOff x="367" y="369"/>
            <a:chExt cx="862" cy="184"/>
          </a:xfrm>
        </p:grpSpPr>
        <p:sp>
          <p:nvSpPr>
            <p:cNvPr id="55" name="AutoShape 3">
              <a:extLst>
                <a:ext uri="{FF2B5EF4-FFF2-40B4-BE49-F238E27FC236}">
                  <a16:creationId xmlns:a16="http://schemas.microsoft.com/office/drawing/2014/main" id="{3A5A0A11-5E1B-468F-9378-9A70D8EFE5F6}"/>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5">
              <a:extLst>
                <a:ext uri="{FF2B5EF4-FFF2-40B4-BE49-F238E27FC236}">
                  <a16:creationId xmlns:a16="http://schemas.microsoft.com/office/drawing/2014/main" id="{1544B893-18C8-4D7F-9252-20C81312BAAF}"/>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
              <a:extLst>
                <a:ext uri="{FF2B5EF4-FFF2-40B4-BE49-F238E27FC236}">
                  <a16:creationId xmlns:a16="http://schemas.microsoft.com/office/drawing/2014/main" id="{F887F1F3-AEB0-417D-99A6-85DFFDF18177}"/>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
              <a:extLst>
                <a:ext uri="{FF2B5EF4-FFF2-40B4-BE49-F238E27FC236}">
                  <a16:creationId xmlns:a16="http://schemas.microsoft.com/office/drawing/2014/main" id="{1AEE9CB4-C415-45B3-BF2D-D140320B1385}"/>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8">
              <a:extLst>
                <a:ext uri="{FF2B5EF4-FFF2-40B4-BE49-F238E27FC236}">
                  <a16:creationId xmlns:a16="http://schemas.microsoft.com/office/drawing/2014/main" id="{7A7BE089-44DF-4D2C-BD34-EE96FC2E6040}"/>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9">
              <a:extLst>
                <a:ext uri="{FF2B5EF4-FFF2-40B4-BE49-F238E27FC236}">
                  <a16:creationId xmlns:a16="http://schemas.microsoft.com/office/drawing/2014/main" id="{F0FE9502-F2EA-472F-8024-CCF72B9B547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B2BC78CC-E8FD-4CFA-8823-0B2FD01187E7}"/>
              </a:ext>
            </a:extLst>
          </p:cNvPr>
          <p:cNvGrpSpPr/>
          <p:nvPr/>
        </p:nvGrpSpPr>
        <p:grpSpPr>
          <a:xfrm>
            <a:off x="1290091" y="1588196"/>
            <a:ext cx="9611819" cy="4987123"/>
            <a:chOff x="839977" y="1126421"/>
            <a:chExt cx="10428624" cy="5236828"/>
          </a:xfrm>
        </p:grpSpPr>
        <p:sp>
          <p:nvSpPr>
            <p:cNvPr id="111" name="Rectangle: Rounded Corners 110">
              <a:extLst>
                <a:ext uri="{FF2B5EF4-FFF2-40B4-BE49-F238E27FC236}">
                  <a16:creationId xmlns:a16="http://schemas.microsoft.com/office/drawing/2014/main" id="{4A606E57-F0F2-49BD-B9FD-D1D04911A3BB}"/>
                </a:ext>
              </a:extLst>
            </p:cNvPr>
            <p:cNvSpPr/>
            <p:nvPr/>
          </p:nvSpPr>
          <p:spPr bwMode="auto">
            <a:xfrm>
              <a:off x="4826528" y="2966363"/>
              <a:ext cx="2518341" cy="1755774"/>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mail.mil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IL5</a:t>
              </a:r>
            </a:p>
          </p:txBody>
        </p:sp>
        <p:pic>
          <p:nvPicPr>
            <p:cNvPr id="112" name="Graphic 111" descr="Telephone outline">
              <a:extLst>
                <a:ext uri="{FF2B5EF4-FFF2-40B4-BE49-F238E27FC236}">
                  <a16:creationId xmlns:a16="http://schemas.microsoft.com/office/drawing/2014/main" id="{BCD04618-C883-4E3F-B956-5CDFE043C3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2421" y="3104386"/>
              <a:ext cx="457200" cy="457200"/>
            </a:xfrm>
            <a:prstGeom prst="rect">
              <a:avLst/>
            </a:prstGeom>
          </p:spPr>
        </p:pic>
        <p:pic>
          <p:nvPicPr>
            <p:cNvPr id="113" name="Graphic 112" descr="Daily calendar outline">
              <a:extLst>
                <a:ext uri="{FF2B5EF4-FFF2-40B4-BE49-F238E27FC236}">
                  <a16:creationId xmlns:a16="http://schemas.microsoft.com/office/drawing/2014/main" id="{8578B107-218A-4C4C-B52C-ACAA4B32EB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2903" y="3083457"/>
              <a:ext cx="457200" cy="457200"/>
            </a:xfrm>
            <a:prstGeom prst="rect">
              <a:avLst/>
            </a:prstGeom>
          </p:spPr>
        </p:pic>
        <p:pic>
          <p:nvPicPr>
            <p:cNvPr id="114" name="2.1">
              <a:extLst>
                <a:ext uri="{FF2B5EF4-FFF2-40B4-BE49-F238E27FC236}">
                  <a16:creationId xmlns:a16="http://schemas.microsoft.com/office/drawing/2014/main" id="{10DD1850-7A07-44D6-8964-4C9DFBD5319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023416" y="3140823"/>
              <a:ext cx="2126797" cy="1196322"/>
            </a:xfrm>
            <a:prstGeom prst="rect">
              <a:avLst/>
            </a:prstGeom>
            <a:ln w="6350">
              <a:solidFill>
                <a:schemeClr val="bg1">
                  <a:lumMod val="85000"/>
                </a:schemeClr>
              </a:solidFill>
            </a:ln>
          </p:spPr>
        </p:pic>
        <p:sp>
          <p:nvSpPr>
            <p:cNvPr id="115" name="TextBox 114">
              <a:extLst>
                <a:ext uri="{FF2B5EF4-FFF2-40B4-BE49-F238E27FC236}">
                  <a16:creationId xmlns:a16="http://schemas.microsoft.com/office/drawing/2014/main" id="{951D4A71-074C-4CBE-8282-2538513698E3}"/>
                </a:ext>
              </a:extLst>
            </p:cNvPr>
            <p:cNvSpPr txBox="1"/>
            <p:nvPr/>
          </p:nvSpPr>
          <p:spPr>
            <a:xfrm>
              <a:off x="5157987" y="4414738"/>
              <a:ext cx="1949829" cy="19391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GCCH hosted meeting</a:t>
              </a:r>
            </a:p>
          </p:txBody>
        </p:sp>
        <p:grpSp>
          <p:nvGrpSpPr>
            <p:cNvPr id="116" name="Group 115">
              <a:extLst>
                <a:ext uri="{FF2B5EF4-FFF2-40B4-BE49-F238E27FC236}">
                  <a16:creationId xmlns:a16="http://schemas.microsoft.com/office/drawing/2014/main" id="{48441F62-3382-4A09-AC8B-5467373F0FB2}"/>
                </a:ext>
              </a:extLst>
            </p:cNvPr>
            <p:cNvGrpSpPr/>
            <p:nvPr/>
          </p:nvGrpSpPr>
          <p:grpSpPr>
            <a:xfrm>
              <a:off x="8591480" y="1126421"/>
              <a:ext cx="2477373" cy="914400"/>
              <a:chOff x="8662309" y="745552"/>
              <a:chExt cx="2477373" cy="914400"/>
            </a:xfrm>
          </p:grpSpPr>
          <p:sp>
            <p:nvSpPr>
              <p:cNvPr id="142" name="Rectangle: Rounded Corners 141">
                <a:extLst>
                  <a:ext uri="{FF2B5EF4-FFF2-40B4-BE49-F238E27FC236}">
                    <a16:creationId xmlns:a16="http://schemas.microsoft.com/office/drawing/2014/main" id="{DB18FBDD-BCC0-49DC-BB5B-C2692540FB58}"/>
                  </a:ext>
                </a:extLst>
              </p:cNvPr>
              <p:cNvSpPr/>
              <p:nvPr/>
            </p:nvSpPr>
            <p:spPr bwMode="auto">
              <a:xfrm>
                <a:off x="8662309" y="745552"/>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us.army.mil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DOD</a:t>
                </a:r>
              </a:p>
            </p:txBody>
          </p:sp>
          <p:pic>
            <p:nvPicPr>
              <p:cNvPr id="143" name="Picture 142">
                <a:extLst>
                  <a:ext uri="{FF2B5EF4-FFF2-40B4-BE49-F238E27FC236}">
                    <a16:creationId xmlns:a16="http://schemas.microsoft.com/office/drawing/2014/main" id="{8D4FAD82-DA5C-4CD5-AD64-1058B73CA2A3}"/>
                  </a:ext>
                </a:extLst>
              </p:cNvPr>
              <p:cNvPicPr>
                <a:picLocks noChangeAspect="1"/>
              </p:cNvPicPr>
              <p:nvPr/>
            </p:nvPicPr>
            <p:blipFill>
              <a:blip r:embed="rId7"/>
              <a:stretch>
                <a:fillRect/>
              </a:stretch>
            </p:blipFill>
            <p:spPr>
              <a:xfrm>
                <a:off x="10504682" y="965572"/>
                <a:ext cx="635000" cy="393700"/>
              </a:xfrm>
              <a:prstGeom prst="rect">
                <a:avLst/>
              </a:prstGeom>
            </p:spPr>
          </p:pic>
        </p:grpSp>
        <p:grpSp>
          <p:nvGrpSpPr>
            <p:cNvPr id="117" name="Group 116">
              <a:extLst>
                <a:ext uri="{FF2B5EF4-FFF2-40B4-BE49-F238E27FC236}">
                  <a16:creationId xmlns:a16="http://schemas.microsoft.com/office/drawing/2014/main" id="{7C5C660C-1AF7-4962-BC89-EA8B4EDED31C}"/>
                </a:ext>
              </a:extLst>
            </p:cNvPr>
            <p:cNvGrpSpPr/>
            <p:nvPr/>
          </p:nvGrpSpPr>
          <p:grpSpPr>
            <a:xfrm>
              <a:off x="839977" y="1126421"/>
              <a:ext cx="2477373" cy="914400"/>
              <a:chOff x="910806" y="745552"/>
              <a:chExt cx="2477373" cy="914400"/>
            </a:xfrm>
          </p:grpSpPr>
          <p:sp>
            <p:nvSpPr>
              <p:cNvPr id="140" name="Rectangle: Rounded Corners 139">
                <a:extLst>
                  <a:ext uri="{FF2B5EF4-FFF2-40B4-BE49-F238E27FC236}">
                    <a16:creationId xmlns:a16="http://schemas.microsoft.com/office/drawing/2014/main" id="{25C7A0E4-ABC3-4B4E-9E73-D600A0C8F060}"/>
                  </a:ext>
                </a:extLst>
              </p:cNvPr>
              <p:cNvSpPr/>
              <p:nvPr/>
            </p:nvSpPr>
            <p:spPr bwMode="auto">
              <a:xfrm>
                <a:off x="1102179" y="745552"/>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Fabrikam.us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GCCH</a:t>
                </a:r>
              </a:p>
            </p:txBody>
          </p:sp>
          <p:pic>
            <p:nvPicPr>
              <p:cNvPr id="141" name="Picture 140">
                <a:extLst>
                  <a:ext uri="{FF2B5EF4-FFF2-40B4-BE49-F238E27FC236}">
                    <a16:creationId xmlns:a16="http://schemas.microsoft.com/office/drawing/2014/main" id="{07F5AA00-7845-4422-B99D-FD44100A7A8E}"/>
                  </a:ext>
                </a:extLst>
              </p:cNvPr>
              <p:cNvPicPr>
                <a:picLocks noChangeAspect="1"/>
              </p:cNvPicPr>
              <p:nvPr/>
            </p:nvPicPr>
            <p:blipFill>
              <a:blip r:embed="rId7"/>
              <a:stretch>
                <a:fillRect/>
              </a:stretch>
            </p:blipFill>
            <p:spPr>
              <a:xfrm>
                <a:off x="910806" y="980552"/>
                <a:ext cx="635000" cy="393700"/>
              </a:xfrm>
              <a:prstGeom prst="rect">
                <a:avLst/>
              </a:prstGeom>
            </p:spPr>
          </p:pic>
        </p:grpSp>
        <p:grpSp>
          <p:nvGrpSpPr>
            <p:cNvPr id="118" name="Group 117">
              <a:extLst>
                <a:ext uri="{FF2B5EF4-FFF2-40B4-BE49-F238E27FC236}">
                  <a16:creationId xmlns:a16="http://schemas.microsoft.com/office/drawing/2014/main" id="{DDEE8B09-584D-4EA5-B1D1-5B7DD94032E5}"/>
                </a:ext>
              </a:extLst>
            </p:cNvPr>
            <p:cNvGrpSpPr/>
            <p:nvPr/>
          </p:nvGrpSpPr>
          <p:grpSpPr>
            <a:xfrm>
              <a:off x="935663" y="5448849"/>
              <a:ext cx="2477373" cy="914400"/>
              <a:chOff x="987930" y="4361739"/>
              <a:chExt cx="2477373" cy="914400"/>
            </a:xfrm>
          </p:grpSpPr>
          <p:sp>
            <p:nvSpPr>
              <p:cNvPr id="138" name="Rectangle: Rounded Corners 137">
                <a:extLst>
                  <a:ext uri="{FF2B5EF4-FFF2-40B4-BE49-F238E27FC236}">
                    <a16:creationId xmlns:a16="http://schemas.microsoft.com/office/drawing/2014/main" id="{BD0E018E-E5B0-42B6-8702-8178A324577B}"/>
                  </a:ext>
                </a:extLst>
              </p:cNvPr>
              <p:cNvSpPr/>
              <p:nvPr/>
            </p:nvSpPr>
            <p:spPr bwMode="auto">
              <a:xfrm>
                <a:off x="1179303" y="4361739"/>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MSFTFed.com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GCCH</a:t>
                </a:r>
              </a:p>
            </p:txBody>
          </p:sp>
          <p:pic>
            <p:nvPicPr>
              <p:cNvPr id="139" name="Picture 138">
                <a:extLst>
                  <a:ext uri="{FF2B5EF4-FFF2-40B4-BE49-F238E27FC236}">
                    <a16:creationId xmlns:a16="http://schemas.microsoft.com/office/drawing/2014/main" id="{85842B1B-5FB4-46C9-A185-0E8E2BE01F95}"/>
                  </a:ext>
                </a:extLst>
              </p:cNvPr>
              <p:cNvPicPr>
                <a:picLocks noChangeAspect="1"/>
              </p:cNvPicPr>
              <p:nvPr/>
            </p:nvPicPr>
            <p:blipFill>
              <a:blip r:embed="rId7"/>
              <a:stretch>
                <a:fillRect/>
              </a:stretch>
            </p:blipFill>
            <p:spPr>
              <a:xfrm>
                <a:off x="987930" y="4596739"/>
                <a:ext cx="635000" cy="393700"/>
              </a:xfrm>
              <a:prstGeom prst="rect">
                <a:avLst/>
              </a:prstGeom>
            </p:spPr>
          </p:pic>
        </p:grpSp>
        <p:grpSp>
          <p:nvGrpSpPr>
            <p:cNvPr id="119" name="Group 118">
              <a:extLst>
                <a:ext uri="{FF2B5EF4-FFF2-40B4-BE49-F238E27FC236}">
                  <a16:creationId xmlns:a16="http://schemas.microsoft.com/office/drawing/2014/main" id="{34B66419-0FC7-415D-8452-632B2A90E3BD}"/>
                </a:ext>
              </a:extLst>
            </p:cNvPr>
            <p:cNvGrpSpPr/>
            <p:nvPr/>
          </p:nvGrpSpPr>
          <p:grpSpPr>
            <a:xfrm>
              <a:off x="8791228" y="3288612"/>
              <a:ext cx="2477373" cy="914400"/>
              <a:chOff x="8662309" y="745552"/>
              <a:chExt cx="2477373" cy="914400"/>
            </a:xfrm>
          </p:grpSpPr>
          <p:sp>
            <p:nvSpPr>
              <p:cNvPr id="136" name="Rectangle: Rounded Corners 135">
                <a:extLst>
                  <a:ext uri="{FF2B5EF4-FFF2-40B4-BE49-F238E27FC236}">
                    <a16:creationId xmlns:a16="http://schemas.microsoft.com/office/drawing/2014/main" id="{43DD7CD6-C63E-4AEF-808A-6082D69D009E}"/>
                  </a:ext>
                </a:extLst>
              </p:cNvPr>
              <p:cNvSpPr/>
              <p:nvPr/>
            </p:nvSpPr>
            <p:spPr bwMode="auto">
              <a:xfrm>
                <a:off x="8662309" y="745552"/>
                <a:ext cx="2286000" cy="914400"/>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Contoso.com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a:t>
                </a:r>
              </a:p>
            </p:txBody>
          </p:sp>
          <p:pic>
            <p:nvPicPr>
              <p:cNvPr id="137" name="Picture 136">
                <a:extLst>
                  <a:ext uri="{FF2B5EF4-FFF2-40B4-BE49-F238E27FC236}">
                    <a16:creationId xmlns:a16="http://schemas.microsoft.com/office/drawing/2014/main" id="{BBD2CF0F-14E5-4A65-94CE-F90D419D69B9}"/>
                  </a:ext>
                </a:extLst>
              </p:cNvPr>
              <p:cNvPicPr>
                <a:picLocks noChangeAspect="1"/>
              </p:cNvPicPr>
              <p:nvPr/>
            </p:nvPicPr>
            <p:blipFill>
              <a:blip r:embed="rId7"/>
              <a:stretch>
                <a:fillRect/>
              </a:stretch>
            </p:blipFill>
            <p:spPr>
              <a:xfrm>
                <a:off x="10504682" y="965572"/>
                <a:ext cx="635000" cy="393700"/>
              </a:xfrm>
              <a:prstGeom prst="rect">
                <a:avLst/>
              </a:prstGeom>
            </p:spPr>
          </p:pic>
        </p:grpSp>
        <p:grpSp>
          <p:nvGrpSpPr>
            <p:cNvPr id="120" name="Group 119">
              <a:extLst>
                <a:ext uri="{FF2B5EF4-FFF2-40B4-BE49-F238E27FC236}">
                  <a16:creationId xmlns:a16="http://schemas.microsoft.com/office/drawing/2014/main" id="{595961AE-71F1-465F-B2E4-F8F6A97F25B6}"/>
                </a:ext>
              </a:extLst>
            </p:cNvPr>
            <p:cNvGrpSpPr/>
            <p:nvPr/>
          </p:nvGrpSpPr>
          <p:grpSpPr>
            <a:xfrm>
              <a:off x="8694451" y="5448849"/>
              <a:ext cx="2477373" cy="914400"/>
              <a:chOff x="8662309" y="745552"/>
              <a:chExt cx="2477373" cy="914400"/>
            </a:xfrm>
          </p:grpSpPr>
          <p:sp>
            <p:nvSpPr>
              <p:cNvPr id="134" name="Rectangle: Rounded Corners 133">
                <a:extLst>
                  <a:ext uri="{FF2B5EF4-FFF2-40B4-BE49-F238E27FC236}">
                    <a16:creationId xmlns:a16="http://schemas.microsoft.com/office/drawing/2014/main" id="{4CEE70D0-2BE7-4DB8-90F1-EC80874B463F}"/>
                  </a:ext>
                </a:extLst>
              </p:cNvPr>
              <p:cNvSpPr/>
              <p:nvPr/>
            </p:nvSpPr>
            <p:spPr bwMode="auto">
              <a:xfrm>
                <a:off x="8662309" y="745552"/>
                <a:ext cx="2286000" cy="91440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Microsoft.com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Commercial</a:t>
                </a:r>
              </a:p>
            </p:txBody>
          </p:sp>
          <p:pic>
            <p:nvPicPr>
              <p:cNvPr id="135" name="Picture 134">
                <a:extLst>
                  <a:ext uri="{FF2B5EF4-FFF2-40B4-BE49-F238E27FC236}">
                    <a16:creationId xmlns:a16="http://schemas.microsoft.com/office/drawing/2014/main" id="{006DF426-CE5B-4E58-B325-CDD8BB0FA471}"/>
                  </a:ext>
                </a:extLst>
              </p:cNvPr>
              <p:cNvPicPr>
                <a:picLocks noChangeAspect="1"/>
              </p:cNvPicPr>
              <p:nvPr/>
            </p:nvPicPr>
            <p:blipFill>
              <a:blip r:embed="rId7"/>
              <a:stretch>
                <a:fillRect/>
              </a:stretch>
            </p:blipFill>
            <p:spPr>
              <a:xfrm>
                <a:off x="10504682" y="965572"/>
                <a:ext cx="635000" cy="393700"/>
              </a:xfrm>
              <a:prstGeom prst="rect">
                <a:avLst/>
              </a:prstGeom>
            </p:spPr>
          </p:pic>
        </p:grpSp>
        <p:pic>
          <p:nvPicPr>
            <p:cNvPr id="121" name="2.1">
              <a:extLst>
                <a:ext uri="{FF2B5EF4-FFF2-40B4-BE49-F238E27FC236}">
                  <a16:creationId xmlns:a16="http://schemas.microsoft.com/office/drawing/2014/main" id="{DAD77972-E35A-45EE-91F0-3D819370CEF0}"/>
                </a:ext>
              </a:extLst>
            </p:cNvPr>
            <p:cNvPicPr>
              <a:picLocks noChangeAspect="1"/>
            </p:cNvPicPr>
            <p:nvPr/>
          </p:nvPicPr>
          <p:blipFill rotWithShape="1">
            <a:blip r:embed="rId6">
              <a:extLst>
                <a:ext uri="{28A0092B-C50C-407E-A947-70E740481C1C}">
                  <a14:useLocalDpi xmlns:a14="http://schemas.microsoft.com/office/drawing/2010/main" val="0"/>
                </a:ext>
              </a:extLst>
            </a:blip>
            <a:srcRect r="64069" b="58703"/>
            <a:stretch/>
          </p:blipFill>
          <p:spPr>
            <a:xfrm>
              <a:off x="2935266" y="1361421"/>
              <a:ext cx="764168" cy="494041"/>
            </a:xfrm>
            <a:prstGeom prst="rect">
              <a:avLst/>
            </a:prstGeom>
            <a:ln w="6350">
              <a:solidFill>
                <a:schemeClr val="bg1">
                  <a:lumMod val="85000"/>
                </a:schemeClr>
              </a:solidFill>
            </a:ln>
          </p:spPr>
        </p:pic>
        <p:pic>
          <p:nvPicPr>
            <p:cNvPr id="122" name="2.1">
              <a:extLst>
                <a:ext uri="{FF2B5EF4-FFF2-40B4-BE49-F238E27FC236}">
                  <a16:creationId xmlns:a16="http://schemas.microsoft.com/office/drawing/2014/main" id="{DF2B9685-91D6-4CDE-8CFF-CDE88336D6F4}"/>
                </a:ext>
              </a:extLst>
            </p:cNvPr>
            <p:cNvPicPr>
              <a:picLocks noChangeAspect="1"/>
            </p:cNvPicPr>
            <p:nvPr/>
          </p:nvPicPr>
          <p:blipFill rotWithShape="1">
            <a:blip r:embed="rId6">
              <a:extLst>
                <a:ext uri="{28A0092B-C50C-407E-A947-70E740481C1C}">
                  <a14:useLocalDpi xmlns:a14="http://schemas.microsoft.com/office/drawing/2010/main" val="0"/>
                </a:ext>
              </a:extLst>
            </a:blip>
            <a:srcRect t="65407" r="64222"/>
            <a:stretch/>
          </p:blipFill>
          <p:spPr>
            <a:xfrm>
              <a:off x="3128265" y="5699127"/>
              <a:ext cx="760916" cy="413843"/>
            </a:xfrm>
            <a:prstGeom prst="rect">
              <a:avLst/>
            </a:prstGeom>
            <a:ln w="6350">
              <a:solidFill>
                <a:schemeClr val="bg1">
                  <a:lumMod val="85000"/>
                </a:schemeClr>
              </a:solidFill>
            </a:ln>
          </p:spPr>
        </p:pic>
        <p:pic>
          <p:nvPicPr>
            <p:cNvPr id="123" name="2.1">
              <a:extLst>
                <a:ext uri="{FF2B5EF4-FFF2-40B4-BE49-F238E27FC236}">
                  <a16:creationId xmlns:a16="http://schemas.microsoft.com/office/drawing/2014/main" id="{A5E35F8C-BEC2-4C9F-B2E1-6EAEE63EA80D}"/>
                </a:ext>
              </a:extLst>
            </p:cNvPr>
            <p:cNvPicPr>
              <a:picLocks noChangeAspect="1"/>
            </p:cNvPicPr>
            <p:nvPr/>
          </p:nvPicPr>
          <p:blipFill rotWithShape="1">
            <a:blip r:embed="rId6">
              <a:extLst>
                <a:ext uri="{28A0092B-C50C-407E-A947-70E740481C1C}">
                  <a14:useLocalDpi xmlns:a14="http://schemas.microsoft.com/office/drawing/2010/main" val="0"/>
                </a:ext>
              </a:extLst>
            </a:blip>
            <a:srcRect l="68429" b="65307"/>
            <a:stretch/>
          </p:blipFill>
          <p:spPr>
            <a:xfrm>
              <a:off x="8209396" y="1376104"/>
              <a:ext cx="671455" cy="415034"/>
            </a:xfrm>
            <a:prstGeom prst="rect">
              <a:avLst/>
            </a:prstGeom>
            <a:ln w="6350">
              <a:solidFill>
                <a:schemeClr val="bg1">
                  <a:lumMod val="85000"/>
                </a:schemeClr>
              </a:solidFill>
            </a:ln>
          </p:spPr>
        </p:pic>
        <p:pic>
          <p:nvPicPr>
            <p:cNvPr id="124" name="2.1">
              <a:extLst>
                <a:ext uri="{FF2B5EF4-FFF2-40B4-BE49-F238E27FC236}">
                  <a16:creationId xmlns:a16="http://schemas.microsoft.com/office/drawing/2014/main" id="{C4DFFABA-D991-40EC-8255-03358F43826B}"/>
                </a:ext>
              </a:extLst>
            </p:cNvPr>
            <p:cNvPicPr>
              <a:picLocks noChangeAspect="1"/>
            </p:cNvPicPr>
            <p:nvPr/>
          </p:nvPicPr>
          <p:blipFill rotWithShape="1">
            <a:blip r:embed="rId6">
              <a:extLst>
                <a:ext uri="{28A0092B-C50C-407E-A947-70E740481C1C}">
                  <a14:useLocalDpi xmlns:a14="http://schemas.microsoft.com/office/drawing/2010/main" val="0"/>
                </a:ext>
              </a:extLst>
            </a:blip>
            <a:srcRect l="68429" t="34754" b="30554"/>
            <a:stretch/>
          </p:blipFill>
          <p:spPr>
            <a:xfrm>
              <a:off x="8455500" y="3553628"/>
              <a:ext cx="671455" cy="415034"/>
            </a:xfrm>
            <a:prstGeom prst="rect">
              <a:avLst/>
            </a:prstGeom>
            <a:ln w="6350">
              <a:solidFill>
                <a:schemeClr val="bg1">
                  <a:lumMod val="85000"/>
                </a:schemeClr>
              </a:solidFill>
            </a:ln>
          </p:spPr>
        </p:pic>
        <p:pic>
          <p:nvPicPr>
            <p:cNvPr id="125" name="2.1">
              <a:extLst>
                <a:ext uri="{FF2B5EF4-FFF2-40B4-BE49-F238E27FC236}">
                  <a16:creationId xmlns:a16="http://schemas.microsoft.com/office/drawing/2014/main" id="{EA25DEFD-35B2-40E6-90A0-FA68D4A91551}"/>
                </a:ext>
              </a:extLst>
            </p:cNvPr>
            <p:cNvPicPr>
              <a:picLocks noChangeAspect="1"/>
            </p:cNvPicPr>
            <p:nvPr/>
          </p:nvPicPr>
          <p:blipFill rotWithShape="1">
            <a:blip r:embed="rId6">
              <a:extLst>
                <a:ext uri="{28A0092B-C50C-407E-A947-70E740481C1C}">
                  <a14:useLocalDpi xmlns:a14="http://schemas.microsoft.com/office/drawing/2010/main" val="0"/>
                </a:ext>
              </a:extLst>
            </a:blip>
            <a:srcRect l="68816" t="65407"/>
            <a:stretch/>
          </p:blipFill>
          <p:spPr>
            <a:xfrm>
              <a:off x="8418902" y="5704892"/>
              <a:ext cx="663222" cy="413844"/>
            </a:xfrm>
            <a:prstGeom prst="rect">
              <a:avLst/>
            </a:prstGeom>
            <a:ln w="6350">
              <a:solidFill>
                <a:schemeClr val="bg1">
                  <a:lumMod val="85000"/>
                </a:schemeClr>
              </a:solidFill>
            </a:ln>
          </p:spPr>
        </p:pic>
        <p:cxnSp>
          <p:nvCxnSpPr>
            <p:cNvPr id="126" name="Straight Arrow Connector 125">
              <a:extLst>
                <a:ext uri="{FF2B5EF4-FFF2-40B4-BE49-F238E27FC236}">
                  <a16:creationId xmlns:a16="http://schemas.microsoft.com/office/drawing/2014/main" id="{9AACCE08-D22C-4954-8C15-8429D2A2861F}"/>
                </a:ext>
              </a:extLst>
            </p:cNvPr>
            <p:cNvCxnSpPr>
              <a:cxnSpLocks/>
            </p:cNvCxnSpPr>
            <p:nvPr/>
          </p:nvCxnSpPr>
          <p:spPr>
            <a:xfrm>
              <a:off x="3264794" y="2040821"/>
              <a:ext cx="1758622" cy="1100002"/>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646A046-2AC3-40DB-9481-F78A7AAA1EC9}"/>
                </a:ext>
              </a:extLst>
            </p:cNvPr>
            <p:cNvCxnSpPr>
              <a:cxnSpLocks/>
            </p:cNvCxnSpPr>
            <p:nvPr/>
          </p:nvCxnSpPr>
          <p:spPr>
            <a:xfrm flipH="1">
              <a:off x="7150213" y="2040821"/>
              <a:ext cx="1441267" cy="1100002"/>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31DB259-4266-40AF-BEAF-BC9AD31FC877}"/>
                </a:ext>
              </a:extLst>
            </p:cNvPr>
            <p:cNvCxnSpPr>
              <a:cxnSpLocks/>
              <a:endCxn id="114" idx="3"/>
            </p:cNvCxnSpPr>
            <p:nvPr/>
          </p:nvCxnSpPr>
          <p:spPr>
            <a:xfrm flipH="1">
              <a:off x="7150213" y="3738984"/>
              <a:ext cx="1641015" cy="0"/>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D5025D1F-17DF-4EBE-B308-23F8DB7FA29F}"/>
                </a:ext>
              </a:extLst>
            </p:cNvPr>
            <p:cNvPicPr>
              <a:picLocks noChangeAspect="1"/>
            </p:cNvPicPr>
            <p:nvPr/>
          </p:nvPicPr>
          <p:blipFill>
            <a:blip r:embed="rId7"/>
            <a:stretch>
              <a:fillRect/>
            </a:stretch>
          </p:blipFill>
          <p:spPr>
            <a:xfrm>
              <a:off x="4423341" y="3542134"/>
              <a:ext cx="635000" cy="393700"/>
            </a:xfrm>
            <a:prstGeom prst="rect">
              <a:avLst/>
            </a:prstGeom>
          </p:spPr>
        </p:pic>
        <p:cxnSp>
          <p:nvCxnSpPr>
            <p:cNvPr id="130" name="Straight Arrow Connector 129">
              <a:extLst>
                <a:ext uri="{FF2B5EF4-FFF2-40B4-BE49-F238E27FC236}">
                  <a16:creationId xmlns:a16="http://schemas.microsoft.com/office/drawing/2014/main" id="{AE4487D4-4213-4694-9E3E-57AD0F8296F2}"/>
                </a:ext>
              </a:extLst>
            </p:cNvPr>
            <p:cNvCxnSpPr>
              <a:cxnSpLocks/>
            </p:cNvCxnSpPr>
            <p:nvPr/>
          </p:nvCxnSpPr>
          <p:spPr>
            <a:xfrm flipV="1">
              <a:off x="3413036" y="4337145"/>
              <a:ext cx="1610380" cy="1240351"/>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B7CAB95-E8C3-4CE5-B0ED-2A5312C4AB3D}"/>
                </a:ext>
              </a:extLst>
            </p:cNvPr>
            <p:cNvCxnSpPr>
              <a:cxnSpLocks/>
            </p:cNvCxnSpPr>
            <p:nvPr/>
          </p:nvCxnSpPr>
          <p:spPr>
            <a:xfrm flipH="1" flipV="1">
              <a:off x="7150213" y="4337145"/>
              <a:ext cx="1544239" cy="1169518"/>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2C6525AD-A63C-48CD-B534-363C73C22A03}"/>
                </a:ext>
              </a:extLst>
            </p:cNvPr>
            <p:cNvSpPr txBox="1"/>
            <p:nvPr/>
          </p:nvSpPr>
          <p:spPr>
            <a:xfrm rot="2230665">
              <a:off x="7556318" y="4977700"/>
              <a:ext cx="125401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Unauthenticated Join</a:t>
              </a:r>
            </a:p>
          </p:txBody>
        </p:sp>
        <p:sp>
          <p:nvSpPr>
            <p:cNvPr id="133" name="TextBox 132">
              <a:extLst>
                <a:ext uri="{FF2B5EF4-FFF2-40B4-BE49-F238E27FC236}">
                  <a16:creationId xmlns:a16="http://schemas.microsoft.com/office/drawing/2014/main" id="{6A6B1ADF-6F9E-405D-936B-C0D5D140061C}"/>
                </a:ext>
              </a:extLst>
            </p:cNvPr>
            <p:cNvSpPr txBox="1"/>
            <p:nvPr/>
          </p:nvSpPr>
          <p:spPr>
            <a:xfrm>
              <a:off x="7395183" y="3619070"/>
              <a:ext cx="125401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Unauthenticated Join</a:t>
              </a:r>
            </a:p>
          </p:txBody>
        </p:sp>
      </p:grpSp>
      <p:sp>
        <p:nvSpPr>
          <p:cNvPr id="4" name="TextBox 3">
            <a:extLst>
              <a:ext uri="{FF2B5EF4-FFF2-40B4-BE49-F238E27FC236}">
                <a16:creationId xmlns:a16="http://schemas.microsoft.com/office/drawing/2014/main" id="{F71DCDA3-ABBF-4CED-8881-89D5D0D68426}"/>
              </a:ext>
            </a:extLst>
          </p:cNvPr>
          <p:cNvSpPr txBox="1"/>
          <p:nvPr/>
        </p:nvSpPr>
        <p:spPr>
          <a:xfrm rot="19322463">
            <a:off x="7192382" y="2850790"/>
            <a:ext cx="1155797" cy="11724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Unauthenticated Join</a:t>
            </a:r>
          </a:p>
        </p:txBody>
      </p:sp>
      <p:sp>
        <p:nvSpPr>
          <p:cNvPr id="2" name="TextBox 1">
            <a:extLst>
              <a:ext uri="{FF2B5EF4-FFF2-40B4-BE49-F238E27FC236}">
                <a16:creationId xmlns:a16="http://schemas.microsoft.com/office/drawing/2014/main" id="{2CD34ABE-B62D-9077-EC7D-F6B8B6A8425D}"/>
              </a:ext>
            </a:extLst>
          </p:cNvPr>
          <p:cNvSpPr txBox="1"/>
          <p:nvPr/>
        </p:nvSpPr>
        <p:spPr>
          <a:xfrm rot="1994045">
            <a:off x="3675795" y="2948888"/>
            <a:ext cx="1155797"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
        <p:nvSpPr>
          <p:cNvPr id="3" name="TextBox 2">
            <a:extLst>
              <a:ext uri="{FF2B5EF4-FFF2-40B4-BE49-F238E27FC236}">
                <a16:creationId xmlns:a16="http://schemas.microsoft.com/office/drawing/2014/main" id="{F4C51F3C-6E79-BB61-A111-C80C3C65B40D}"/>
              </a:ext>
            </a:extLst>
          </p:cNvPr>
          <p:cNvSpPr txBox="1"/>
          <p:nvPr/>
        </p:nvSpPr>
        <p:spPr>
          <a:xfrm rot="19263009">
            <a:off x="3764400" y="5149822"/>
            <a:ext cx="1155797"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Tree>
    <p:extLst>
      <p:ext uri="{BB962C8B-B14F-4D97-AF65-F5344CB8AC3E}">
        <p14:creationId xmlns:p14="http://schemas.microsoft.com/office/powerpoint/2010/main" val="128332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E138A01C-BF92-428F-B1F0-B8F67E33992F}"/>
              </a:ext>
            </a:extLst>
          </p:cNvPr>
          <p:cNvSpPr>
            <a:spLocks noGrp="1"/>
          </p:cNvSpPr>
          <p:nvPr>
            <p:ph type="title"/>
          </p:nvPr>
        </p:nvSpPr>
        <p:spPr>
          <a:xfrm>
            <a:off x="495937" y="1115864"/>
            <a:ext cx="11018520" cy="276999"/>
          </a:xfrm>
        </p:spPr>
        <p:txBody>
          <a:bodyPr>
            <a:normAutofit fontScale="90000"/>
          </a:bodyPr>
          <a:lstStyle/>
          <a:p>
            <a:pPr algn="ctr"/>
            <a:r>
              <a:rPr lang="en-US" sz="1800">
                <a:solidFill>
                  <a:schemeClr val="bg2">
                    <a:lumMod val="25000"/>
                  </a:schemeClr>
                </a:solidFill>
              </a:rPr>
              <a:t>Future State - M365 </a:t>
            </a:r>
            <a:r>
              <a:rPr lang="en-US" sz="1800" b="1" u="sng">
                <a:solidFill>
                  <a:srgbClr val="FF0000"/>
                </a:solidFill>
              </a:rPr>
              <a:t>GCCH</a:t>
            </a:r>
            <a:r>
              <a:rPr lang="en-US" sz="1800">
                <a:solidFill>
                  <a:schemeClr val="bg2">
                    <a:lumMod val="25000"/>
                  </a:schemeClr>
                </a:solidFill>
              </a:rPr>
              <a:t> Teams Rich Collaboration in-cloud and cross-cloud </a:t>
            </a:r>
          </a:p>
        </p:txBody>
      </p:sp>
      <p:grpSp>
        <p:nvGrpSpPr>
          <p:cNvPr id="44" name="Group 4">
            <a:extLst>
              <a:ext uri="{FF2B5EF4-FFF2-40B4-BE49-F238E27FC236}">
                <a16:creationId xmlns:a16="http://schemas.microsoft.com/office/drawing/2014/main" id="{7B5DC4A4-0EE3-4F35-803C-A70AADB8F5C7}"/>
              </a:ext>
            </a:extLst>
          </p:cNvPr>
          <p:cNvGrpSpPr>
            <a:grpSpLocks noChangeAspect="1"/>
          </p:cNvGrpSpPr>
          <p:nvPr/>
        </p:nvGrpSpPr>
        <p:grpSpPr bwMode="auto">
          <a:xfrm>
            <a:off x="10616289" y="181668"/>
            <a:ext cx="1368426" cy="292100"/>
            <a:chOff x="367" y="369"/>
            <a:chExt cx="862" cy="184"/>
          </a:xfrm>
        </p:grpSpPr>
        <p:sp>
          <p:nvSpPr>
            <p:cNvPr id="55" name="AutoShape 3">
              <a:extLst>
                <a:ext uri="{FF2B5EF4-FFF2-40B4-BE49-F238E27FC236}">
                  <a16:creationId xmlns:a16="http://schemas.microsoft.com/office/drawing/2014/main" id="{3A5A0A11-5E1B-468F-9378-9A70D8EFE5F6}"/>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5">
              <a:extLst>
                <a:ext uri="{FF2B5EF4-FFF2-40B4-BE49-F238E27FC236}">
                  <a16:creationId xmlns:a16="http://schemas.microsoft.com/office/drawing/2014/main" id="{1544B893-18C8-4D7F-9252-20C81312BAAF}"/>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
              <a:extLst>
                <a:ext uri="{FF2B5EF4-FFF2-40B4-BE49-F238E27FC236}">
                  <a16:creationId xmlns:a16="http://schemas.microsoft.com/office/drawing/2014/main" id="{F887F1F3-AEB0-417D-99A6-85DFFDF18177}"/>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
              <a:extLst>
                <a:ext uri="{FF2B5EF4-FFF2-40B4-BE49-F238E27FC236}">
                  <a16:creationId xmlns:a16="http://schemas.microsoft.com/office/drawing/2014/main" id="{1AEE9CB4-C415-45B3-BF2D-D140320B1385}"/>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8">
              <a:extLst>
                <a:ext uri="{FF2B5EF4-FFF2-40B4-BE49-F238E27FC236}">
                  <a16:creationId xmlns:a16="http://schemas.microsoft.com/office/drawing/2014/main" id="{7A7BE089-44DF-4D2C-BD34-EE96FC2E6040}"/>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9">
              <a:extLst>
                <a:ext uri="{FF2B5EF4-FFF2-40B4-BE49-F238E27FC236}">
                  <a16:creationId xmlns:a16="http://schemas.microsoft.com/office/drawing/2014/main" id="{F0FE9502-F2EA-472F-8024-CCF72B9B547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B2BC78CC-E8FD-4CFA-8823-0B2FD01187E7}"/>
              </a:ext>
            </a:extLst>
          </p:cNvPr>
          <p:cNvGrpSpPr/>
          <p:nvPr/>
        </p:nvGrpSpPr>
        <p:grpSpPr>
          <a:xfrm>
            <a:off x="1290091" y="1588196"/>
            <a:ext cx="9611819" cy="4987123"/>
            <a:chOff x="839977" y="1126421"/>
            <a:chExt cx="10428624" cy="5236828"/>
          </a:xfrm>
        </p:grpSpPr>
        <p:sp>
          <p:nvSpPr>
            <p:cNvPr id="111" name="Rectangle: Rounded Corners 110">
              <a:extLst>
                <a:ext uri="{FF2B5EF4-FFF2-40B4-BE49-F238E27FC236}">
                  <a16:creationId xmlns:a16="http://schemas.microsoft.com/office/drawing/2014/main" id="{4A606E57-F0F2-49BD-B9FD-D1D04911A3BB}"/>
                </a:ext>
              </a:extLst>
            </p:cNvPr>
            <p:cNvSpPr/>
            <p:nvPr/>
          </p:nvSpPr>
          <p:spPr bwMode="auto">
            <a:xfrm>
              <a:off x="4826528" y="2966363"/>
              <a:ext cx="2518341" cy="1755774"/>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mail.mil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IL5</a:t>
              </a:r>
            </a:p>
          </p:txBody>
        </p:sp>
        <p:pic>
          <p:nvPicPr>
            <p:cNvPr id="112" name="Graphic 111" descr="Telephone outline">
              <a:extLst>
                <a:ext uri="{FF2B5EF4-FFF2-40B4-BE49-F238E27FC236}">
                  <a16:creationId xmlns:a16="http://schemas.microsoft.com/office/drawing/2014/main" id="{BCD04618-C883-4E3F-B956-5CDFE043C3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2421" y="3104386"/>
              <a:ext cx="457200" cy="457200"/>
            </a:xfrm>
            <a:prstGeom prst="rect">
              <a:avLst/>
            </a:prstGeom>
          </p:spPr>
        </p:pic>
        <p:pic>
          <p:nvPicPr>
            <p:cNvPr id="113" name="Graphic 112" descr="Daily calendar outline">
              <a:extLst>
                <a:ext uri="{FF2B5EF4-FFF2-40B4-BE49-F238E27FC236}">
                  <a16:creationId xmlns:a16="http://schemas.microsoft.com/office/drawing/2014/main" id="{8578B107-218A-4C4C-B52C-ACAA4B32EB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2903" y="3083457"/>
              <a:ext cx="457200" cy="457200"/>
            </a:xfrm>
            <a:prstGeom prst="rect">
              <a:avLst/>
            </a:prstGeom>
          </p:spPr>
        </p:pic>
        <p:pic>
          <p:nvPicPr>
            <p:cNvPr id="114" name="2.1">
              <a:extLst>
                <a:ext uri="{FF2B5EF4-FFF2-40B4-BE49-F238E27FC236}">
                  <a16:creationId xmlns:a16="http://schemas.microsoft.com/office/drawing/2014/main" id="{10DD1850-7A07-44D6-8964-4C9DFBD5319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023416" y="3140823"/>
              <a:ext cx="2126797" cy="1196322"/>
            </a:xfrm>
            <a:prstGeom prst="rect">
              <a:avLst/>
            </a:prstGeom>
            <a:ln w="6350">
              <a:solidFill>
                <a:schemeClr val="bg1">
                  <a:lumMod val="85000"/>
                </a:schemeClr>
              </a:solidFill>
            </a:ln>
          </p:spPr>
        </p:pic>
        <p:sp>
          <p:nvSpPr>
            <p:cNvPr id="115" name="TextBox 114">
              <a:extLst>
                <a:ext uri="{FF2B5EF4-FFF2-40B4-BE49-F238E27FC236}">
                  <a16:creationId xmlns:a16="http://schemas.microsoft.com/office/drawing/2014/main" id="{951D4A71-074C-4CBE-8282-2538513698E3}"/>
                </a:ext>
              </a:extLst>
            </p:cNvPr>
            <p:cNvSpPr txBox="1"/>
            <p:nvPr/>
          </p:nvSpPr>
          <p:spPr>
            <a:xfrm>
              <a:off x="5157987" y="4414738"/>
              <a:ext cx="1949829" cy="19391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GCCH hosted meeting</a:t>
              </a:r>
            </a:p>
          </p:txBody>
        </p:sp>
        <p:grpSp>
          <p:nvGrpSpPr>
            <p:cNvPr id="116" name="Group 115">
              <a:extLst>
                <a:ext uri="{FF2B5EF4-FFF2-40B4-BE49-F238E27FC236}">
                  <a16:creationId xmlns:a16="http://schemas.microsoft.com/office/drawing/2014/main" id="{48441F62-3382-4A09-AC8B-5467373F0FB2}"/>
                </a:ext>
              </a:extLst>
            </p:cNvPr>
            <p:cNvGrpSpPr/>
            <p:nvPr/>
          </p:nvGrpSpPr>
          <p:grpSpPr>
            <a:xfrm>
              <a:off x="8591480" y="1126421"/>
              <a:ext cx="2477373" cy="914400"/>
              <a:chOff x="8662309" y="745552"/>
              <a:chExt cx="2477373" cy="914400"/>
            </a:xfrm>
          </p:grpSpPr>
          <p:sp>
            <p:nvSpPr>
              <p:cNvPr id="142" name="Rectangle: Rounded Corners 141">
                <a:extLst>
                  <a:ext uri="{FF2B5EF4-FFF2-40B4-BE49-F238E27FC236}">
                    <a16:creationId xmlns:a16="http://schemas.microsoft.com/office/drawing/2014/main" id="{DB18FBDD-BCC0-49DC-BB5B-C2692540FB58}"/>
                  </a:ext>
                </a:extLst>
              </p:cNvPr>
              <p:cNvSpPr/>
              <p:nvPr/>
            </p:nvSpPr>
            <p:spPr bwMode="auto">
              <a:xfrm>
                <a:off x="8662309" y="745552"/>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us.army.mil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DOD</a:t>
                </a:r>
              </a:p>
            </p:txBody>
          </p:sp>
          <p:pic>
            <p:nvPicPr>
              <p:cNvPr id="143" name="Picture 142">
                <a:extLst>
                  <a:ext uri="{FF2B5EF4-FFF2-40B4-BE49-F238E27FC236}">
                    <a16:creationId xmlns:a16="http://schemas.microsoft.com/office/drawing/2014/main" id="{8D4FAD82-DA5C-4CD5-AD64-1058B73CA2A3}"/>
                  </a:ext>
                </a:extLst>
              </p:cNvPr>
              <p:cNvPicPr>
                <a:picLocks noChangeAspect="1"/>
              </p:cNvPicPr>
              <p:nvPr/>
            </p:nvPicPr>
            <p:blipFill>
              <a:blip r:embed="rId7"/>
              <a:stretch>
                <a:fillRect/>
              </a:stretch>
            </p:blipFill>
            <p:spPr>
              <a:xfrm>
                <a:off x="10504682" y="965572"/>
                <a:ext cx="635000" cy="393700"/>
              </a:xfrm>
              <a:prstGeom prst="rect">
                <a:avLst/>
              </a:prstGeom>
            </p:spPr>
          </p:pic>
        </p:grpSp>
        <p:grpSp>
          <p:nvGrpSpPr>
            <p:cNvPr id="117" name="Group 116">
              <a:extLst>
                <a:ext uri="{FF2B5EF4-FFF2-40B4-BE49-F238E27FC236}">
                  <a16:creationId xmlns:a16="http://schemas.microsoft.com/office/drawing/2014/main" id="{7C5C660C-1AF7-4962-BC89-EA8B4EDED31C}"/>
                </a:ext>
              </a:extLst>
            </p:cNvPr>
            <p:cNvGrpSpPr/>
            <p:nvPr/>
          </p:nvGrpSpPr>
          <p:grpSpPr>
            <a:xfrm>
              <a:off x="839977" y="1126421"/>
              <a:ext cx="2477373" cy="914400"/>
              <a:chOff x="910806" y="745552"/>
              <a:chExt cx="2477373" cy="914400"/>
            </a:xfrm>
          </p:grpSpPr>
          <p:sp>
            <p:nvSpPr>
              <p:cNvPr id="140" name="Rectangle: Rounded Corners 139">
                <a:extLst>
                  <a:ext uri="{FF2B5EF4-FFF2-40B4-BE49-F238E27FC236}">
                    <a16:creationId xmlns:a16="http://schemas.microsoft.com/office/drawing/2014/main" id="{25C7A0E4-ABC3-4B4E-9E73-D600A0C8F060}"/>
                  </a:ext>
                </a:extLst>
              </p:cNvPr>
              <p:cNvSpPr/>
              <p:nvPr/>
            </p:nvSpPr>
            <p:spPr bwMode="auto">
              <a:xfrm>
                <a:off x="1102179" y="745552"/>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Fabrikam.us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GCCH</a:t>
                </a:r>
              </a:p>
            </p:txBody>
          </p:sp>
          <p:pic>
            <p:nvPicPr>
              <p:cNvPr id="141" name="Picture 140">
                <a:extLst>
                  <a:ext uri="{FF2B5EF4-FFF2-40B4-BE49-F238E27FC236}">
                    <a16:creationId xmlns:a16="http://schemas.microsoft.com/office/drawing/2014/main" id="{07F5AA00-7845-4422-B99D-FD44100A7A8E}"/>
                  </a:ext>
                </a:extLst>
              </p:cNvPr>
              <p:cNvPicPr>
                <a:picLocks noChangeAspect="1"/>
              </p:cNvPicPr>
              <p:nvPr/>
            </p:nvPicPr>
            <p:blipFill>
              <a:blip r:embed="rId7"/>
              <a:stretch>
                <a:fillRect/>
              </a:stretch>
            </p:blipFill>
            <p:spPr>
              <a:xfrm>
                <a:off x="910806" y="980552"/>
                <a:ext cx="635000" cy="393700"/>
              </a:xfrm>
              <a:prstGeom prst="rect">
                <a:avLst/>
              </a:prstGeom>
            </p:spPr>
          </p:pic>
        </p:grpSp>
        <p:grpSp>
          <p:nvGrpSpPr>
            <p:cNvPr id="118" name="Group 117">
              <a:extLst>
                <a:ext uri="{FF2B5EF4-FFF2-40B4-BE49-F238E27FC236}">
                  <a16:creationId xmlns:a16="http://schemas.microsoft.com/office/drawing/2014/main" id="{DDEE8B09-584D-4EA5-B1D1-5B7DD94032E5}"/>
                </a:ext>
              </a:extLst>
            </p:cNvPr>
            <p:cNvGrpSpPr/>
            <p:nvPr/>
          </p:nvGrpSpPr>
          <p:grpSpPr>
            <a:xfrm>
              <a:off x="935663" y="5448849"/>
              <a:ext cx="2477373" cy="914400"/>
              <a:chOff x="987930" y="4361739"/>
              <a:chExt cx="2477373" cy="914400"/>
            </a:xfrm>
          </p:grpSpPr>
          <p:sp>
            <p:nvSpPr>
              <p:cNvPr id="138" name="Rectangle: Rounded Corners 137">
                <a:extLst>
                  <a:ext uri="{FF2B5EF4-FFF2-40B4-BE49-F238E27FC236}">
                    <a16:creationId xmlns:a16="http://schemas.microsoft.com/office/drawing/2014/main" id="{BD0E018E-E5B0-42B6-8702-8178A324577B}"/>
                  </a:ext>
                </a:extLst>
              </p:cNvPr>
              <p:cNvSpPr/>
              <p:nvPr/>
            </p:nvSpPr>
            <p:spPr bwMode="auto">
              <a:xfrm>
                <a:off x="1179303" y="4361739"/>
                <a:ext cx="2286000" cy="914400"/>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MSFTFed.com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GCCH</a:t>
                </a:r>
              </a:p>
            </p:txBody>
          </p:sp>
          <p:pic>
            <p:nvPicPr>
              <p:cNvPr id="139" name="Picture 138">
                <a:extLst>
                  <a:ext uri="{FF2B5EF4-FFF2-40B4-BE49-F238E27FC236}">
                    <a16:creationId xmlns:a16="http://schemas.microsoft.com/office/drawing/2014/main" id="{85842B1B-5FB4-46C9-A185-0E8E2BE01F95}"/>
                  </a:ext>
                </a:extLst>
              </p:cNvPr>
              <p:cNvPicPr>
                <a:picLocks noChangeAspect="1"/>
              </p:cNvPicPr>
              <p:nvPr/>
            </p:nvPicPr>
            <p:blipFill>
              <a:blip r:embed="rId7"/>
              <a:stretch>
                <a:fillRect/>
              </a:stretch>
            </p:blipFill>
            <p:spPr>
              <a:xfrm>
                <a:off x="987930" y="4596739"/>
                <a:ext cx="635000" cy="393700"/>
              </a:xfrm>
              <a:prstGeom prst="rect">
                <a:avLst/>
              </a:prstGeom>
            </p:spPr>
          </p:pic>
        </p:grpSp>
        <p:grpSp>
          <p:nvGrpSpPr>
            <p:cNvPr id="119" name="Group 118">
              <a:extLst>
                <a:ext uri="{FF2B5EF4-FFF2-40B4-BE49-F238E27FC236}">
                  <a16:creationId xmlns:a16="http://schemas.microsoft.com/office/drawing/2014/main" id="{34B66419-0FC7-415D-8452-632B2A90E3BD}"/>
                </a:ext>
              </a:extLst>
            </p:cNvPr>
            <p:cNvGrpSpPr/>
            <p:nvPr/>
          </p:nvGrpSpPr>
          <p:grpSpPr>
            <a:xfrm>
              <a:off x="8791228" y="3288612"/>
              <a:ext cx="2477373" cy="914400"/>
              <a:chOff x="8662309" y="745552"/>
              <a:chExt cx="2477373" cy="914400"/>
            </a:xfrm>
          </p:grpSpPr>
          <p:sp>
            <p:nvSpPr>
              <p:cNvPr id="136" name="Rectangle: Rounded Corners 135">
                <a:extLst>
                  <a:ext uri="{FF2B5EF4-FFF2-40B4-BE49-F238E27FC236}">
                    <a16:creationId xmlns:a16="http://schemas.microsoft.com/office/drawing/2014/main" id="{43DD7CD6-C63E-4AEF-808A-6082D69D009E}"/>
                  </a:ext>
                </a:extLst>
              </p:cNvPr>
              <p:cNvSpPr/>
              <p:nvPr/>
            </p:nvSpPr>
            <p:spPr bwMode="auto">
              <a:xfrm>
                <a:off x="8662309" y="745552"/>
                <a:ext cx="2286000" cy="914400"/>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Contoso.com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GCC</a:t>
                </a:r>
              </a:p>
            </p:txBody>
          </p:sp>
          <p:pic>
            <p:nvPicPr>
              <p:cNvPr id="137" name="Picture 136">
                <a:extLst>
                  <a:ext uri="{FF2B5EF4-FFF2-40B4-BE49-F238E27FC236}">
                    <a16:creationId xmlns:a16="http://schemas.microsoft.com/office/drawing/2014/main" id="{BBD2CF0F-14E5-4A65-94CE-F90D419D69B9}"/>
                  </a:ext>
                </a:extLst>
              </p:cNvPr>
              <p:cNvPicPr>
                <a:picLocks noChangeAspect="1"/>
              </p:cNvPicPr>
              <p:nvPr/>
            </p:nvPicPr>
            <p:blipFill>
              <a:blip r:embed="rId7"/>
              <a:stretch>
                <a:fillRect/>
              </a:stretch>
            </p:blipFill>
            <p:spPr>
              <a:xfrm>
                <a:off x="10504682" y="965572"/>
                <a:ext cx="635000" cy="393700"/>
              </a:xfrm>
              <a:prstGeom prst="rect">
                <a:avLst/>
              </a:prstGeom>
            </p:spPr>
          </p:pic>
        </p:grpSp>
        <p:grpSp>
          <p:nvGrpSpPr>
            <p:cNvPr id="120" name="Group 119">
              <a:extLst>
                <a:ext uri="{FF2B5EF4-FFF2-40B4-BE49-F238E27FC236}">
                  <a16:creationId xmlns:a16="http://schemas.microsoft.com/office/drawing/2014/main" id="{595961AE-71F1-465F-B2E4-F8F6A97F25B6}"/>
                </a:ext>
              </a:extLst>
            </p:cNvPr>
            <p:cNvGrpSpPr/>
            <p:nvPr/>
          </p:nvGrpSpPr>
          <p:grpSpPr>
            <a:xfrm>
              <a:off x="8694451" y="5448849"/>
              <a:ext cx="2477373" cy="914400"/>
              <a:chOff x="8662309" y="745552"/>
              <a:chExt cx="2477373" cy="914400"/>
            </a:xfrm>
          </p:grpSpPr>
          <p:sp>
            <p:nvSpPr>
              <p:cNvPr id="134" name="Rectangle: Rounded Corners 133">
                <a:extLst>
                  <a:ext uri="{FF2B5EF4-FFF2-40B4-BE49-F238E27FC236}">
                    <a16:creationId xmlns:a16="http://schemas.microsoft.com/office/drawing/2014/main" id="{4CEE70D0-2BE7-4DB8-90F1-EC80874B463F}"/>
                  </a:ext>
                </a:extLst>
              </p:cNvPr>
              <p:cNvSpPr/>
              <p:nvPr/>
            </p:nvSpPr>
            <p:spPr bwMode="auto">
              <a:xfrm>
                <a:off x="8662309" y="745552"/>
                <a:ext cx="2286000" cy="91440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Microsoft.com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Commercial</a:t>
                </a:r>
              </a:p>
            </p:txBody>
          </p:sp>
          <p:pic>
            <p:nvPicPr>
              <p:cNvPr id="135" name="Picture 134">
                <a:extLst>
                  <a:ext uri="{FF2B5EF4-FFF2-40B4-BE49-F238E27FC236}">
                    <a16:creationId xmlns:a16="http://schemas.microsoft.com/office/drawing/2014/main" id="{006DF426-CE5B-4E58-B325-CDD8BB0FA471}"/>
                  </a:ext>
                </a:extLst>
              </p:cNvPr>
              <p:cNvPicPr>
                <a:picLocks noChangeAspect="1"/>
              </p:cNvPicPr>
              <p:nvPr/>
            </p:nvPicPr>
            <p:blipFill>
              <a:blip r:embed="rId7"/>
              <a:stretch>
                <a:fillRect/>
              </a:stretch>
            </p:blipFill>
            <p:spPr>
              <a:xfrm>
                <a:off x="10504682" y="965572"/>
                <a:ext cx="635000" cy="393700"/>
              </a:xfrm>
              <a:prstGeom prst="rect">
                <a:avLst/>
              </a:prstGeom>
            </p:spPr>
          </p:pic>
        </p:grpSp>
        <p:pic>
          <p:nvPicPr>
            <p:cNvPr id="121" name="2.1">
              <a:extLst>
                <a:ext uri="{FF2B5EF4-FFF2-40B4-BE49-F238E27FC236}">
                  <a16:creationId xmlns:a16="http://schemas.microsoft.com/office/drawing/2014/main" id="{DAD77972-E35A-45EE-91F0-3D819370CEF0}"/>
                </a:ext>
              </a:extLst>
            </p:cNvPr>
            <p:cNvPicPr>
              <a:picLocks noChangeAspect="1"/>
            </p:cNvPicPr>
            <p:nvPr/>
          </p:nvPicPr>
          <p:blipFill rotWithShape="1">
            <a:blip r:embed="rId6">
              <a:extLst>
                <a:ext uri="{28A0092B-C50C-407E-A947-70E740481C1C}">
                  <a14:useLocalDpi xmlns:a14="http://schemas.microsoft.com/office/drawing/2010/main" val="0"/>
                </a:ext>
              </a:extLst>
            </a:blip>
            <a:srcRect r="64069" b="58703"/>
            <a:stretch/>
          </p:blipFill>
          <p:spPr>
            <a:xfrm>
              <a:off x="2935266" y="1361421"/>
              <a:ext cx="764168" cy="494041"/>
            </a:xfrm>
            <a:prstGeom prst="rect">
              <a:avLst/>
            </a:prstGeom>
            <a:ln w="6350">
              <a:solidFill>
                <a:schemeClr val="bg1">
                  <a:lumMod val="85000"/>
                </a:schemeClr>
              </a:solidFill>
            </a:ln>
          </p:spPr>
        </p:pic>
        <p:pic>
          <p:nvPicPr>
            <p:cNvPr id="122" name="2.1">
              <a:extLst>
                <a:ext uri="{FF2B5EF4-FFF2-40B4-BE49-F238E27FC236}">
                  <a16:creationId xmlns:a16="http://schemas.microsoft.com/office/drawing/2014/main" id="{DF2B9685-91D6-4CDE-8CFF-CDE88336D6F4}"/>
                </a:ext>
              </a:extLst>
            </p:cNvPr>
            <p:cNvPicPr>
              <a:picLocks noChangeAspect="1"/>
            </p:cNvPicPr>
            <p:nvPr/>
          </p:nvPicPr>
          <p:blipFill rotWithShape="1">
            <a:blip r:embed="rId6">
              <a:extLst>
                <a:ext uri="{28A0092B-C50C-407E-A947-70E740481C1C}">
                  <a14:useLocalDpi xmlns:a14="http://schemas.microsoft.com/office/drawing/2010/main" val="0"/>
                </a:ext>
              </a:extLst>
            </a:blip>
            <a:srcRect t="65407" r="64222"/>
            <a:stretch/>
          </p:blipFill>
          <p:spPr>
            <a:xfrm>
              <a:off x="3128265" y="5699127"/>
              <a:ext cx="760916" cy="413843"/>
            </a:xfrm>
            <a:prstGeom prst="rect">
              <a:avLst/>
            </a:prstGeom>
            <a:ln w="6350">
              <a:solidFill>
                <a:schemeClr val="bg1">
                  <a:lumMod val="85000"/>
                </a:schemeClr>
              </a:solidFill>
            </a:ln>
          </p:spPr>
        </p:pic>
        <p:pic>
          <p:nvPicPr>
            <p:cNvPr id="123" name="2.1">
              <a:extLst>
                <a:ext uri="{FF2B5EF4-FFF2-40B4-BE49-F238E27FC236}">
                  <a16:creationId xmlns:a16="http://schemas.microsoft.com/office/drawing/2014/main" id="{A5E35F8C-BEC2-4C9F-B2E1-6EAEE63EA80D}"/>
                </a:ext>
              </a:extLst>
            </p:cNvPr>
            <p:cNvPicPr>
              <a:picLocks noChangeAspect="1"/>
            </p:cNvPicPr>
            <p:nvPr/>
          </p:nvPicPr>
          <p:blipFill rotWithShape="1">
            <a:blip r:embed="rId6">
              <a:extLst>
                <a:ext uri="{28A0092B-C50C-407E-A947-70E740481C1C}">
                  <a14:useLocalDpi xmlns:a14="http://schemas.microsoft.com/office/drawing/2010/main" val="0"/>
                </a:ext>
              </a:extLst>
            </a:blip>
            <a:srcRect l="68429" b="65307"/>
            <a:stretch/>
          </p:blipFill>
          <p:spPr>
            <a:xfrm>
              <a:off x="8209396" y="1376104"/>
              <a:ext cx="671455" cy="415034"/>
            </a:xfrm>
            <a:prstGeom prst="rect">
              <a:avLst/>
            </a:prstGeom>
            <a:ln w="6350">
              <a:solidFill>
                <a:schemeClr val="bg1">
                  <a:lumMod val="85000"/>
                </a:schemeClr>
              </a:solidFill>
            </a:ln>
          </p:spPr>
        </p:pic>
        <p:pic>
          <p:nvPicPr>
            <p:cNvPr id="124" name="2.1">
              <a:extLst>
                <a:ext uri="{FF2B5EF4-FFF2-40B4-BE49-F238E27FC236}">
                  <a16:creationId xmlns:a16="http://schemas.microsoft.com/office/drawing/2014/main" id="{C4DFFABA-D991-40EC-8255-03358F43826B}"/>
                </a:ext>
              </a:extLst>
            </p:cNvPr>
            <p:cNvPicPr>
              <a:picLocks noChangeAspect="1"/>
            </p:cNvPicPr>
            <p:nvPr/>
          </p:nvPicPr>
          <p:blipFill rotWithShape="1">
            <a:blip r:embed="rId6">
              <a:extLst>
                <a:ext uri="{28A0092B-C50C-407E-A947-70E740481C1C}">
                  <a14:useLocalDpi xmlns:a14="http://schemas.microsoft.com/office/drawing/2010/main" val="0"/>
                </a:ext>
              </a:extLst>
            </a:blip>
            <a:srcRect l="68429" t="34754" b="30554"/>
            <a:stretch/>
          </p:blipFill>
          <p:spPr>
            <a:xfrm>
              <a:off x="8455500" y="3553628"/>
              <a:ext cx="671455" cy="415034"/>
            </a:xfrm>
            <a:prstGeom prst="rect">
              <a:avLst/>
            </a:prstGeom>
            <a:ln w="6350">
              <a:solidFill>
                <a:schemeClr val="bg1">
                  <a:lumMod val="85000"/>
                </a:schemeClr>
              </a:solidFill>
            </a:ln>
          </p:spPr>
        </p:pic>
        <p:pic>
          <p:nvPicPr>
            <p:cNvPr id="125" name="2.1">
              <a:extLst>
                <a:ext uri="{FF2B5EF4-FFF2-40B4-BE49-F238E27FC236}">
                  <a16:creationId xmlns:a16="http://schemas.microsoft.com/office/drawing/2014/main" id="{EA25DEFD-35B2-40E6-90A0-FA68D4A91551}"/>
                </a:ext>
              </a:extLst>
            </p:cNvPr>
            <p:cNvPicPr>
              <a:picLocks noChangeAspect="1"/>
            </p:cNvPicPr>
            <p:nvPr/>
          </p:nvPicPr>
          <p:blipFill rotWithShape="1">
            <a:blip r:embed="rId6">
              <a:extLst>
                <a:ext uri="{28A0092B-C50C-407E-A947-70E740481C1C}">
                  <a14:useLocalDpi xmlns:a14="http://schemas.microsoft.com/office/drawing/2010/main" val="0"/>
                </a:ext>
              </a:extLst>
            </a:blip>
            <a:srcRect l="68816" t="65407"/>
            <a:stretch/>
          </p:blipFill>
          <p:spPr>
            <a:xfrm>
              <a:off x="8418902" y="5704892"/>
              <a:ext cx="663222" cy="413844"/>
            </a:xfrm>
            <a:prstGeom prst="rect">
              <a:avLst/>
            </a:prstGeom>
            <a:ln w="6350">
              <a:solidFill>
                <a:schemeClr val="bg1">
                  <a:lumMod val="85000"/>
                </a:schemeClr>
              </a:solidFill>
            </a:ln>
          </p:spPr>
        </p:pic>
        <p:cxnSp>
          <p:nvCxnSpPr>
            <p:cNvPr id="126" name="Straight Arrow Connector 125">
              <a:extLst>
                <a:ext uri="{FF2B5EF4-FFF2-40B4-BE49-F238E27FC236}">
                  <a16:creationId xmlns:a16="http://schemas.microsoft.com/office/drawing/2014/main" id="{9AACCE08-D22C-4954-8C15-8429D2A2861F}"/>
                </a:ext>
              </a:extLst>
            </p:cNvPr>
            <p:cNvCxnSpPr>
              <a:cxnSpLocks/>
            </p:cNvCxnSpPr>
            <p:nvPr/>
          </p:nvCxnSpPr>
          <p:spPr>
            <a:xfrm>
              <a:off x="3264794" y="2040821"/>
              <a:ext cx="1758622" cy="1100002"/>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646A046-2AC3-40DB-9481-F78A7AAA1EC9}"/>
                </a:ext>
              </a:extLst>
            </p:cNvPr>
            <p:cNvCxnSpPr>
              <a:cxnSpLocks/>
            </p:cNvCxnSpPr>
            <p:nvPr/>
          </p:nvCxnSpPr>
          <p:spPr>
            <a:xfrm flipH="1">
              <a:off x="7150213" y="2040821"/>
              <a:ext cx="1441267" cy="1100002"/>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31DB259-4266-40AF-BEAF-BC9AD31FC877}"/>
                </a:ext>
              </a:extLst>
            </p:cNvPr>
            <p:cNvCxnSpPr>
              <a:cxnSpLocks/>
              <a:endCxn id="114" idx="3"/>
            </p:cNvCxnSpPr>
            <p:nvPr/>
          </p:nvCxnSpPr>
          <p:spPr>
            <a:xfrm flipH="1">
              <a:off x="7150213" y="3738984"/>
              <a:ext cx="1641015" cy="0"/>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D5025D1F-17DF-4EBE-B308-23F8DB7FA29F}"/>
                </a:ext>
              </a:extLst>
            </p:cNvPr>
            <p:cNvPicPr>
              <a:picLocks noChangeAspect="1"/>
            </p:cNvPicPr>
            <p:nvPr/>
          </p:nvPicPr>
          <p:blipFill>
            <a:blip r:embed="rId7"/>
            <a:stretch>
              <a:fillRect/>
            </a:stretch>
          </p:blipFill>
          <p:spPr>
            <a:xfrm>
              <a:off x="4423341" y="3542134"/>
              <a:ext cx="635000" cy="393700"/>
            </a:xfrm>
            <a:prstGeom prst="rect">
              <a:avLst/>
            </a:prstGeom>
          </p:spPr>
        </p:pic>
        <p:cxnSp>
          <p:nvCxnSpPr>
            <p:cNvPr id="130" name="Straight Arrow Connector 129">
              <a:extLst>
                <a:ext uri="{FF2B5EF4-FFF2-40B4-BE49-F238E27FC236}">
                  <a16:creationId xmlns:a16="http://schemas.microsoft.com/office/drawing/2014/main" id="{AE4487D4-4213-4694-9E3E-57AD0F8296F2}"/>
                </a:ext>
              </a:extLst>
            </p:cNvPr>
            <p:cNvCxnSpPr>
              <a:cxnSpLocks/>
            </p:cNvCxnSpPr>
            <p:nvPr/>
          </p:nvCxnSpPr>
          <p:spPr>
            <a:xfrm flipV="1">
              <a:off x="3413036" y="4337145"/>
              <a:ext cx="1610380" cy="1240351"/>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B7CAB95-E8C3-4CE5-B0ED-2A5312C4AB3D}"/>
                </a:ext>
              </a:extLst>
            </p:cNvPr>
            <p:cNvCxnSpPr>
              <a:cxnSpLocks/>
            </p:cNvCxnSpPr>
            <p:nvPr/>
          </p:nvCxnSpPr>
          <p:spPr>
            <a:xfrm flipH="1" flipV="1">
              <a:off x="7150213" y="4337145"/>
              <a:ext cx="1544239" cy="1169518"/>
            </a:xfrm>
            <a:prstGeom prst="straightConnector1">
              <a:avLst/>
            </a:prstGeom>
            <a:ln>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2C6525AD-A63C-48CD-B534-363C73C22A03}"/>
                </a:ext>
              </a:extLst>
            </p:cNvPr>
            <p:cNvSpPr txBox="1"/>
            <p:nvPr/>
          </p:nvSpPr>
          <p:spPr>
            <a:xfrm rot="2230665">
              <a:off x="7556319" y="4974618"/>
              <a:ext cx="1254016" cy="1292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
          <p:nvSpPr>
            <p:cNvPr id="133" name="TextBox 132">
              <a:extLst>
                <a:ext uri="{FF2B5EF4-FFF2-40B4-BE49-F238E27FC236}">
                  <a16:creationId xmlns:a16="http://schemas.microsoft.com/office/drawing/2014/main" id="{6A6B1ADF-6F9E-405D-936B-C0D5D140061C}"/>
                </a:ext>
              </a:extLst>
            </p:cNvPr>
            <p:cNvSpPr txBox="1"/>
            <p:nvPr/>
          </p:nvSpPr>
          <p:spPr>
            <a:xfrm>
              <a:off x="7395183" y="3619070"/>
              <a:ext cx="1254016" cy="12927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grpSp>
      <p:sp>
        <p:nvSpPr>
          <p:cNvPr id="4" name="TextBox 3">
            <a:extLst>
              <a:ext uri="{FF2B5EF4-FFF2-40B4-BE49-F238E27FC236}">
                <a16:creationId xmlns:a16="http://schemas.microsoft.com/office/drawing/2014/main" id="{F71DCDA3-ABBF-4CED-8881-89D5D0D68426}"/>
              </a:ext>
            </a:extLst>
          </p:cNvPr>
          <p:cNvSpPr txBox="1"/>
          <p:nvPr/>
        </p:nvSpPr>
        <p:spPr>
          <a:xfrm rot="19322463">
            <a:off x="7192382" y="2847855"/>
            <a:ext cx="1155797"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
        <p:nvSpPr>
          <p:cNvPr id="2" name="TextBox 1">
            <a:extLst>
              <a:ext uri="{FF2B5EF4-FFF2-40B4-BE49-F238E27FC236}">
                <a16:creationId xmlns:a16="http://schemas.microsoft.com/office/drawing/2014/main" id="{2CD34ABE-B62D-9077-EC7D-F6B8B6A8425D}"/>
              </a:ext>
            </a:extLst>
          </p:cNvPr>
          <p:cNvSpPr txBox="1"/>
          <p:nvPr/>
        </p:nvSpPr>
        <p:spPr>
          <a:xfrm rot="1994045">
            <a:off x="3675795" y="2948888"/>
            <a:ext cx="1155797"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
        <p:nvSpPr>
          <p:cNvPr id="3" name="TextBox 2">
            <a:extLst>
              <a:ext uri="{FF2B5EF4-FFF2-40B4-BE49-F238E27FC236}">
                <a16:creationId xmlns:a16="http://schemas.microsoft.com/office/drawing/2014/main" id="{F4C51F3C-6E79-BB61-A111-C80C3C65B40D}"/>
              </a:ext>
            </a:extLst>
          </p:cNvPr>
          <p:cNvSpPr txBox="1"/>
          <p:nvPr/>
        </p:nvSpPr>
        <p:spPr>
          <a:xfrm rot="19263009">
            <a:off x="3764400" y="5149822"/>
            <a:ext cx="1155797"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A</a:t>
            </a:r>
            <a:r>
              <a:rPr kumimoji="0" lang="en-US" sz="8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uthenticated</a:t>
            </a: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 Join</a:t>
            </a:r>
          </a:p>
        </p:txBody>
      </p:sp>
    </p:spTree>
    <p:extLst>
      <p:ext uri="{BB962C8B-B14F-4D97-AF65-F5344CB8AC3E}">
        <p14:creationId xmlns:p14="http://schemas.microsoft.com/office/powerpoint/2010/main" val="69267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0FE04C-3D85-4EC4-8B57-AE24A015F020}"/>
              </a:ext>
            </a:extLst>
          </p:cNvPr>
          <p:cNvPicPr>
            <a:picLocks noChangeAspect="1"/>
          </p:cNvPicPr>
          <p:nvPr/>
        </p:nvPicPr>
        <p:blipFill>
          <a:blip r:embed="rId3"/>
          <a:stretch>
            <a:fillRect/>
          </a:stretch>
        </p:blipFill>
        <p:spPr>
          <a:xfrm>
            <a:off x="-1" y="-44334"/>
            <a:ext cx="12136751" cy="6902334"/>
          </a:xfrm>
          <a:prstGeom prst="rect">
            <a:avLst/>
          </a:prstGeom>
        </p:spPr>
      </p:pic>
    </p:spTree>
    <p:extLst>
      <p:ext uri="{BB962C8B-B14F-4D97-AF65-F5344CB8AC3E}">
        <p14:creationId xmlns:p14="http://schemas.microsoft.com/office/powerpoint/2010/main" val="426562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D9121-3986-48C1-B92E-28579A808356}"/>
              </a:ext>
            </a:extLst>
          </p:cNvPr>
          <p:cNvPicPr>
            <a:picLocks noChangeAspect="1"/>
          </p:cNvPicPr>
          <p:nvPr/>
        </p:nvPicPr>
        <p:blipFill>
          <a:blip r:embed="rId3"/>
          <a:stretch>
            <a:fillRect/>
          </a:stretch>
        </p:blipFill>
        <p:spPr>
          <a:xfrm>
            <a:off x="1906915" y="120189"/>
            <a:ext cx="8187353" cy="4465595"/>
          </a:xfrm>
          <a:prstGeom prst="rect">
            <a:avLst/>
          </a:prstGeom>
        </p:spPr>
      </p:pic>
      <p:sp>
        <p:nvSpPr>
          <p:cNvPr id="11" name="TextBox 10">
            <a:extLst>
              <a:ext uri="{FF2B5EF4-FFF2-40B4-BE49-F238E27FC236}">
                <a16:creationId xmlns:a16="http://schemas.microsoft.com/office/drawing/2014/main" id="{E9966690-48EA-4EC4-ABC2-3929269510F7}"/>
              </a:ext>
            </a:extLst>
          </p:cNvPr>
          <p:cNvSpPr txBox="1"/>
          <p:nvPr/>
        </p:nvSpPr>
        <p:spPr>
          <a:xfrm>
            <a:off x="280293" y="4734342"/>
            <a:ext cx="11528040" cy="2123658"/>
          </a:xfrm>
          <a:prstGeom prst="rect">
            <a:avLst/>
          </a:prstGeom>
          <a:noFill/>
        </p:spPr>
        <p:txBody>
          <a:bodyPr wrap="square">
            <a:spAutoFit/>
          </a:bodyPr>
          <a:lstStyle/>
          <a:p>
            <a:pPr marL="228600" indent="-228600">
              <a:buFont typeface="+mj-lt"/>
              <a:buAutoNum type="arabicPeriod"/>
            </a:pPr>
            <a:r>
              <a:rPr lang="en-US" sz="1200"/>
              <a:t>A user from </a:t>
            </a:r>
            <a:r>
              <a:rPr lang="en-US" sz="1200" err="1"/>
              <a:t>Fabrikam</a:t>
            </a:r>
            <a:r>
              <a:rPr lang="en-US" sz="1200"/>
              <a:t> (the user’s home tenant) initiates sign-in to a resource in Contoso (the resource tenant).</a:t>
            </a:r>
          </a:p>
          <a:p>
            <a:pPr marL="228600" indent="-228600">
              <a:buFont typeface="+mj-lt"/>
              <a:buAutoNum type="arabicPeriod"/>
            </a:pPr>
            <a:r>
              <a:rPr lang="en-US" sz="1200"/>
              <a:t>During sign-in, the Azure AD security token service (STS) evaluates Contoso's Conditional Access policies. It also checks whether the </a:t>
            </a:r>
            <a:r>
              <a:rPr lang="en-US" sz="1200" err="1"/>
              <a:t>Fabrikam</a:t>
            </a:r>
            <a:r>
              <a:rPr lang="en-US" sz="1200"/>
              <a:t> user is allowed access by evaluating cross-tenant access settings (</a:t>
            </a:r>
            <a:r>
              <a:rPr lang="en-US" sz="1200" err="1"/>
              <a:t>Fabrikam’s</a:t>
            </a:r>
            <a:r>
              <a:rPr lang="en-US" sz="1200"/>
              <a:t> outbound settings and Contoso’s inbound settings).</a:t>
            </a:r>
          </a:p>
          <a:p>
            <a:pPr marL="228600" indent="-228600">
              <a:buFont typeface="+mj-lt"/>
              <a:buAutoNum type="arabicPeriod"/>
            </a:pPr>
            <a:r>
              <a:rPr lang="en-US" sz="1200"/>
              <a:t>Azure AD checks Contoso’s inbound trust settings to see if Contoso trusts MFA and device claims (device compliance, hybrid Azure AD joined status) from </a:t>
            </a:r>
            <a:r>
              <a:rPr lang="en-US" sz="1200" err="1"/>
              <a:t>Fabrikam</a:t>
            </a:r>
            <a:r>
              <a:rPr lang="en-US" sz="1200"/>
              <a:t>. If not, skip to step 6.</a:t>
            </a:r>
          </a:p>
          <a:p>
            <a:pPr marL="228600" indent="-228600">
              <a:buFont typeface="+mj-lt"/>
              <a:buAutoNum type="arabicPeriod"/>
            </a:pPr>
            <a:r>
              <a:rPr lang="en-US" sz="1200"/>
              <a:t>If Contoso trusts MFA and device claims from </a:t>
            </a:r>
            <a:r>
              <a:rPr lang="en-US" sz="1200" err="1"/>
              <a:t>Fabrikam</a:t>
            </a:r>
            <a:r>
              <a:rPr lang="en-US" sz="1200"/>
              <a:t>, Azure AD checks the user’s credentials for an indication the user has completed MFA. If Contoso trusts device information from </a:t>
            </a:r>
            <a:r>
              <a:rPr lang="en-US" sz="1200" err="1"/>
              <a:t>Fabrikam</a:t>
            </a:r>
            <a:r>
              <a:rPr lang="en-US" sz="1200"/>
              <a:t>, Azure AD uses the device ID to look up the device object in </a:t>
            </a:r>
            <a:r>
              <a:rPr lang="en-US" sz="1200" err="1"/>
              <a:t>Fabrikam</a:t>
            </a:r>
            <a:r>
              <a:rPr lang="en-US" sz="1200"/>
              <a:t> to determine its state (compliant or hybrid Azure AD joined).</a:t>
            </a:r>
          </a:p>
          <a:p>
            <a:pPr marL="228600" indent="-228600">
              <a:buFont typeface="+mj-lt"/>
              <a:buAutoNum type="arabicPeriod"/>
            </a:pPr>
            <a:r>
              <a:rPr lang="en-US" sz="1200"/>
              <a:t>If MFA is required but not completed or if a device ID isn't provided, Azure AD issues MFA and device challenges in the user's home tenant as needed. When MFA and device requirements are satisfied in </a:t>
            </a:r>
            <a:r>
              <a:rPr lang="en-US" sz="1200" err="1"/>
              <a:t>Fabrikam</a:t>
            </a:r>
            <a:r>
              <a:rPr lang="en-US" sz="1200"/>
              <a:t>, the user is allowed access to the resource in Contoso. If the checks can’t be satisfied, access is blocked.</a:t>
            </a:r>
          </a:p>
          <a:p>
            <a:pPr marL="228600" indent="-228600">
              <a:buFont typeface="+mj-lt"/>
              <a:buAutoNum type="arabicPeriod"/>
            </a:pPr>
            <a:r>
              <a:rPr lang="en-US" sz="1200"/>
              <a:t>When no trust settings are configured and MFA is required, B2B collaboration users are prompted for MFA, which they need to satisfy in the resource tenant. If device compliance is required, access is blocked.</a:t>
            </a:r>
          </a:p>
        </p:txBody>
      </p:sp>
    </p:spTree>
    <p:extLst>
      <p:ext uri="{BB962C8B-B14F-4D97-AF65-F5344CB8AC3E}">
        <p14:creationId xmlns:p14="http://schemas.microsoft.com/office/powerpoint/2010/main" val="299515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DE8F23-3764-4317-AD2C-7E9E110BDBFD}"/>
              </a:ext>
            </a:extLst>
          </p:cNvPr>
          <p:cNvSpPr>
            <a:spLocks noGrp="1"/>
          </p:cNvSpPr>
          <p:nvPr>
            <p:ph type="body" sz="quarter" idx="11"/>
          </p:nvPr>
        </p:nvSpPr>
        <p:spPr>
          <a:xfrm>
            <a:off x="4960549" y="1266922"/>
            <a:ext cx="6667500" cy="690119"/>
          </a:xfrm>
        </p:spPr>
        <p:txBody>
          <a:bodyPr/>
          <a:lstStyle/>
          <a:p>
            <a:r>
              <a:rPr lang="en-US"/>
              <a:t>Microsoft 365 GCCH Roadmap </a:t>
            </a:r>
          </a:p>
          <a:p>
            <a:endParaRPr lang="en-US"/>
          </a:p>
        </p:txBody>
      </p:sp>
      <p:grpSp>
        <p:nvGrpSpPr>
          <p:cNvPr id="6" name="Group 4">
            <a:extLst>
              <a:ext uri="{FF2B5EF4-FFF2-40B4-BE49-F238E27FC236}">
                <a16:creationId xmlns:a16="http://schemas.microsoft.com/office/drawing/2014/main" id="{8975F3C6-712B-4EE1-B699-73B2803BBAF9}"/>
              </a:ext>
            </a:extLst>
          </p:cNvPr>
          <p:cNvGrpSpPr>
            <a:grpSpLocks noChangeAspect="1"/>
          </p:cNvGrpSpPr>
          <p:nvPr/>
        </p:nvGrpSpPr>
        <p:grpSpPr bwMode="auto">
          <a:xfrm>
            <a:off x="10616289" y="181668"/>
            <a:ext cx="1368426" cy="292100"/>
            <a:chOff x="367" y="369"/>
            <a:chExt cx="862" cy="184"/>
          </a:xfrm>
        </p:grpSpPr>
        <p:sp>
          <p:nvSpPr>
            <p:cNvPr id="7" name="AutoShape 3">
              <a:extLst>
                <a:ext uri="{FF2B5EF4-FFF2-40B4-BE49-F238E27FC236}">
                  <a16:creationId xmlns:a16="http://schemas.microsoft.com/office/drawing/2014/main" id="{C677F765-EF3B-419D-8D38-461C0B2940DA}"/>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5">
              <a:extLst>
                <a:ext uri="{FF2B5EF4-FFF2-40B4-BE49-F238E27FC236}">
                  <a16:creationId xmlns:a16="http://schemas.microsoft.com/office/drawing/2014/main" id="{B7827C47-137B-48A3-AA45-33866162B937}"/>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6">
              <a:extLst>
                <a:ext uri="{FF2B5EF4-FFF2-40B4-BE49-F238E27FC236}">
                  <a16:creationId xmlns:a16="http://schemas.microsoft.com/office/drawing/2014/main" id="{8B7B88E1-D0C5-4877-A116-260316C5574C}"/>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7">
              <a:extLst>
                <a:ext uri="{FF2B5EF4-FFF2-40B4-BE49-F238E27FC236}">
                  <a16:creationId xmlns:a16="http://schemas.microsoft.com/office/drawing/2014/main" id="{F8FC0307-8442-4B6B-B931-3CCF25D19834}"/>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8">
              <a:extLst>
                <a:ext uri="{FF2B5EF4-FFF2-40B4-BE49-F238E27FC236}">
                  <a16:creationId xmlns:a16="http://schemas.microsoft.com/office/drawing/2014/main" id="{647E4B58-0624-49A1-914D-9387C91D2E27}"/>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9">
              <a:extLst>
                <a:ext uri="{FF2B5EF4-FFF2-40B4-BE49-F238E27FC236}">
                  <a16:creationId xmlns:a16="http://schemas.microsoft.com/office/drawing/2014/main" id="{D9CA975C-CB4C-445B-9DE7-80193322CFFD}"/>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942516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ACCC71B-779D-46E0-AF29-A0847E70F1E2}"/>
              </a:ext>
            </a:extLst>
          </p:cNvPr>
          <p:cNvSpPr/>
          <p:nvPr/>
        </p:nvSpPr>
        <p:spPr>
          <a:xfrm>
            <a:off x="635194" y="795737"/>
            <a:ext cx="4823285" cy="5542242"/>
          </a:xfrm>
          <a:prstGeom prst="roundRect">
            <a:avLst/>
          </a:prstGeom>
          <a:noFill/>
          <a:ln w="76200">
            <a:solidFill>
              <a:srgbClr val="E74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6BD49856-74EE-4020-993F-E0D510329B66}"/>
              </a:ext>
            </a:extLst>
          </p:cNvPr>
          <p:cNvSpPr txBox="1"/>
          <p:nvPr/>
        </p:nvSpPr>
        <p:spPr>
          <a:xfrm>
            <a:off x="635195" y="835732"/>
            <a:ext cx="4803482" cy="5355312"/>
          </a:xfrm>
          <a:prstGeom prst="rect">
            <a:avLst/>
          </a:prstGeom>
          <a:noFill/>
        </p:spPr>
        <p:txBody>
          <a:bodyPr wrap="square" rtlCol="0">
            <a:spAutoFit/>
          </a:bodyPr>
          <a:lstStyle/>
          <a:p>
            <a:pPr algn="ctr"/>
            <a:r>
              <a:rPr lang="en-US" dirty="0"/>
              <a:t>Contoso Main CONUS </a:t>
            </a:r>
          </a:p>
          <a:p>
            <a:pPr algn="ctr"/>
            <a:r>
              <a:rPr lang="en-US" dirty="0"/>
              <a:t>GCC High tenant</a:t>
            </a:r>
          </a:p>
          <a:p>
            <a:endParaRPr lang="en-US" dirty="0"/>
          </a:p>
          <a:p>
            <a:r>
              <a:rPr lang="en-US" dirty="0"/>
              <a:t>B2B inbound and outbound policies configured to share only with </a:t>
            </a:r>
            <a:r>
              <a:rPr lang="en-US" dirty="0" err="1"/>
              <a:t>Fabrikam</a:t>
            </a:r>
            <a:r>
              <a:rPr lang="en-US" dirty="0"/>
              <a:t>.</a:t>
            </a:r>
          </a:p>
          <a:p>
            <a:endParaRPr lang="en-US" dirty="0"/>
          </a:p>
          <a:p>
            <a:r>
              <a:rPr lang="en-US" dirty="0"/>
              <a:t>Files, Groups, Teams, Sites Labeled with AIP. </a:t>
            </a:r>
          </a:p>
          <a:p>
            <a:endParaRPr lang="en-US" dirty="0"/>
          </a:p>
          <a:p>
            <a:r>
              <a:rPr lang="en-US" dirty="0"/>
              <a:t>DLP policies to restrict “sensitive” data (to be defined).</a:t>
            </a:r>
          </a:p>
          <a:p>
            <a:endParaRPr lang="en-US" dirty="0"/>
          </a:p>
          <a:p>
            <a:r>
              <a:rPr lang="en-US" dirty="0"/>
              <a:t>“External Access” configured for Teams</a:t>
            </a:r>
          </a:p>
          <a:p>
            <a:endParaRPr lang="en-US" dirty="0"/>
          </a:p>
          <a:p>
            <a:r>
              <a:rPr lang="en-US" dirty="0"/>
              <a:t>Entitlement Management “Access Packages”</a:t>
            </a:r>
          </a:p>
          <a:p>
            <a:r>
              <a:rPr lang="en-US" dirty="0"/>
              <a:t>Cross-Cloud B2B, Cross-Tenant Access Settings</a:t>
            </a:r>
          </a:p>
          <a:p>
            <a:pPr marL="285750" indent="-285750">
              <a:buFont typeface="Arial" panose="020B0604020202020204" pitchFamily="34" charset="0"/>
              <a:buChar char="•"/>
            </a:pPr>
            <a:r>
              <a:rPr lang="en-US" dirty="0"/>
              <a:t>External Package</a:t>
            </a:r>
          </a:p>
          <a:p>
            <a:pPr marL="742950" lvl="1" indent="-285750">
              <a:buFont typeface="Arial" panose="020B0604020202020204" pitchFamily="34" charset="0"/>
              <a:buChar char="•"/>
            </a:pPr>
            <a:r>
              <a:rPr lang="en-US" dirty="0"/>
              <a:t>Group</a:t>
            </a:r>
          </a:p>
          <a:p>
            <a:pPr marL="742950" lvl="1" indent="-285750">
              <a:buFont typeface="Arial" panose="020B0604020202020204" pitchFamily="34" charset="0"/>
              <a:buChar char="•"/>
            </a:pPr>
            <a:r>
              <a:rPr lang="en-US" dirty="0"/>
              <a:t>SharePoint site(s)</a:t>
            </a:r>
          </a:p>
          <a:p>
            <a:pPr marL="742950" lvl="1" indent="-285750">
              <a:buFont typeface="Arial" panose="020B0604020202020204" pitchFamily="34" charset="0"/>
              <a:buChar char="•"/>
            </a:pPr>
            <a:r>
              <a:rPr lang="en-US" dirty="0"/>
              <a:t>Application(s)  </a:t>
            </a:r>
          </a:p>
        </p:txBody>
      </p:sp>
      <p:sp>
        <p:nvSpPr>
          <p:cNvPr id="3" name="TextBox 2">
            <a:extLst>
              <a:ext uri="{FF2B5EF4-FFF2-40B4-BE49-F238E27FC236}">
                <a16:creationId xmlns:a16="http://schemas.microsoft.com/office/drawing/2014/main" id="{455E48FD-479A-463C-B5FE-C9B37102ABE5}"/>
              </a:ext>
            </a:extLst>
          </p:cNvPr>
          <p:cNvSpPr txBox="1"/>
          <p:nvPr/>
        </p:nvSpPr>
        <p:spPr>
          <a:xfrm>
            <a:off x="6420602" y="1060982"/>
            <a:ext cx="4843087" cy="646331"/>
          </a:xfrm>
          <a:prstGeom prst="rect">
            <a:avLst/>
          </a:prstGeom>
          <a:noFill/>
        </p:spPr>
        <p:txBody>
          <a:bodyPr wrap="square" rtlCol="0">
            <a:spAutoFit/>
          </a:bodyPr>
          <a:lstStyle/>
          <a:p>
            <a:pPr algn="ctr"/>
            <a:r>
              <a:rPr lang="en-US" err="1"/>
              <a:t>Fabricam</a:t>
            </a:r>
            <a:r>
              <a:rPr lang="en-US"/>
              <a:t>  </a:t>
            </a:r>
          </a:p>
          <a:p>
            <a:pPr algn="ctr"/>
            <a:r>
              <a:rPr lang="en-US"/>
              <a:t>Commercial tenant</a:t>
            </a:r>
          </a:p>
        </p:txBody>
      </p:sp>
      <p:sp>
        <p:nvSpPr>
          <p:cNvPr id="7" name="Rectangle: Rounded Corners 6">
            <a:extLst>
              <a:ext uri="{FF2B5EF4-FFF2-40B4-BE49-F238E27FC236}">
                <a16:creationId xmlns:a16="http://schemas.microsoft.com/office/drawing/2014/main" id="{441EFD20-C1CD-46C2-B0C3-8F1F94EF6CE6}"/>
              </a:ext>
            </a:extLst>
          </p:cNvPr>
          <p:cNvSpPr/>
          <p:nvPr/>
        </p:nvSpPr>
        <p:spPr>
          <a:xfrm>
            <a:off x="6420602" y="801552"/>
            <a:ext cx="4823285" cy="5542242"/>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026" name="Picture 2" descr="See the source image">
            <a:extLst>
              <a:ext uri="{FF2B5EF4-FFF2-40B4-BE49-F238E27FC236}">
                <a16:creationId xmlns:a16="http://schemas.microsoft.com/office/drawing/2014/main" id="{9D1D959B-F208-4A27-8BB2-3C86F5721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968" y="2520707"/>
            <a:ext cx="3222213" cy="21481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09330484-39F5-480B-87B3-7D522AB44235}"/>
              </a:ext>
            </a:extLst>
          </p:cNvPr>
          <p:cNvCxnSpPr>
            <a:cxnSpLocks/>
          </p:cNvCxnSpPr>
          <p:nvPr/>
        </p:nvCxnSpPr>
        <p:spPr>
          <a:xfrm rot="10800000" flipV="1">
            <a:off x="3237652" y="3566858"/>
            <a:ext cx="4056316" cy="2003304"/>
          </a:xfrm>
          <a:prstGeom prst="bentConnector3">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4DC30A9-36EB-4D74-AF32-DCD401926F94}"/>
              </a:ext>
            </a:extLst>
          </p:cNvPr>
          <p:cNvSpPr/>
          <p:nvPr/>
        </p:nvSpPr>
        <p:spPr>
          <a:xfrm>
            <a:off x="915113" y="5002080"/>
            <a:ext cx="2302737" cy="1112778"/>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TextBox 21">
            <a:extLst>
              <a:ext uri="{FF2B5EF4-FFF2-40B4-BE49-F238E27FC236}">
                <a16:creationId xmlns:a16="http://schemas.microsoft.com/office/drawing/2014/main" id="{979934F5-94ED-4CE1-8D59-63DD810CF7E5}"/>
              </a:ext>
            </a:extLst>
          </p:cNvPr>
          <p:cNvSpPr txBox="1"/>
          <p:nvPr/>
        </p:nvSpPr>
        <p:spPr>
          <a:xfrm>
            <a:off x="6420602" y="4750174"/>
            <a:ext cx="4823285" cy="923330"/>
          </a:xfrm>
          <a:prstGeom prst="rect">
            <a:avLst/>
          </a:prstGeom>
          <a:noFill/>
        </p:spPr>
        <p:txBody>
          <a:bodyPr wrap="square" rtlCol="0">
            <a:spAutoFit/>
          </a:bodyPr>
          <a:lstStyle/>
          <a:p>
            <a:r>
              <a:rPr lang="en-US"/>
              <a:t>Contoso partner or customer that needs access to some LOB apps &amp; SharePoint sites to build a product.</a:t>
            </a:r>
          </a:p>
        </p:txBody>
      </p:sp>
      <p:sp>
        <p:nvSpPr>
          <p:cNvPr id="23" name="TextBox 22">
            <a:extLst>
              <a:ext uri="{FF2B5EF4-FFF2-40B4-BE49-F238E27FC236}">
                <a16:creationId xmlns:a16="http://schemas.microsoft.com/office/drawing/2014/main" id="{783B788D-CEC3-4919-9C6E-37C504FAC890}"/>
              </a:ext>
            </a:extLst>
          </p:cNvPr>
          <p:cNvSpPr txBox="1"/>
          <p:nvPr/>
        </p:nvSpPr>
        <p:spPr>
          <a:xfrm>
            <a:off x="328067" y="48861"/>
            <a:ext cx="11510272" cy="769441"/>
          </a:xfrm>
          <a:prstGeom prst="rect">
            <a:avLst/>
          </a:prstGeom>
          <a:noFill/>
        </p:spPr>
        <p:txBody>
          <a:bodyPr wrap="square" rtlCol="0">
            <a:spAutoFit/>
          </a:bodyPr>
          <a:lstStyle/>
          <a:p>
            <a:pPr algn="ctr"/>
            <a:r>
              <a:rPr lang="en-US" sz="4400"/>
              <a:t>GCC High &amp; Commercial customer / partner</a:t>
            </a:r>
          </a:p>
        </p:txBody>
      </p:sp>
    </p:spTree>
    <p:extLst>
      <p:ext uri="{BB962C8B-B14F-4D97-AF65-F5344CB8AC3E}">
        <p14:creationId xmlns:p14="http://schemas.microsoft.com/office/powerpoint/2010/main" val="397712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3387-BB27-49FB-817E-D2C0039149FA}"/>
              </a:ext>
            </a:extLst>
          </p:cNvPr>
          <p:cNvSpPr>
            <a:spLocks noGrp="1"/>
          </p:cNvSpPr>
          <p:nvPr>
            <p:ph type="title"/>
          </p:nvPr>
        </p:nvSpPr>
        <p:spPr/>
        <p:txBody>
          <a:bodyPr/>
          <a:lstStyle/>
          <a:p>
            <a:r>
              <a:rPr lang="en-US"/>
              <a:t>Entitlement Management – Access Packages</a:t>
            </a:r>
          </a:p>
        </p:txBody>
      </p:sp>
      <p:sp>
        <p:nvSpPr>
          <p:cNvPr id="3" name="Content Placeholder 2">
            <a:extLst>
              <a:ext uri="{FF2B5EF4-FFF2-40B4-BE49-F238E27FC236}">
                <a16:creationId xmlns:a16="http://schemas.microsoft.com/office/drawing/2014/main" id="{0C3DACE6-4AEC-49BF-8AAF-42A89C1568D1}"/>
              </a:ext>
            </a:extLst>
          </p:cNvPr>
          <p:cNvSpPr>
            <a:spLocks noGrp="1"/>
          </p:cNvSpPr>
          <p:nvPr>
            <p:ph idx="1"/>
          </p:nvPr>
        </p:nvSpPr>
        <p:spPr/>
        <p:txBody>
          <a:bodyPr>
            <a:normAutofit fontScale="92500" lnSpcReduction="20000"/>
          </a:bodyPr>
          <a:lstStyle/>
          <a:p>
            <a:pPr marL="0" indent="0" algn="l">
              <a:buNone/>
            </a:pPr>
            <a:r>
              <a:rPr lang="en-US" b="0" i="0">
                <a:effectLst/>
                <a:latin typeface="Segoe UI" panose="020B0502040204020203" pitchFamily="34" charset="0"/>
              </a:rPr>
              <a:t>Entitlement management introduces to Azure AD the concept of an </a:t>
            </a:r>
            <a:r>
              <a:rPr lang="en-US" b="0" i="1">
                <a:effectLst/>
                <a:latin typeface="Segoe UI" panose="020B0502040204020203" pitchFamily="34" charset="0"/>
              </a:rPr>
              <a:t>access package</a:t>
            </a:r>
            <a:r>
              <a:rPr lang="en-US" b="0" i="0">
                <a:effectLst/>
                <a:latin typeface="Segoe UI" panose="020B0502040204020203" pitchFamily="34" charset="0"/>
              </a:rPr>
              <a:t>. An access package is a bundle of all the resources with the access a user needs to work on a project or perform their task. Access packages are used to govern access for your internal employees, and also users outside your organization.</a:t>
            </a:r>
          </a:p>
          <a:p>
            <a:pPr marL="0" indent="0" algn="l">
              <a:buNone/>
            </a:pPr>
            <a:r>
              <a:rPr lang="en-US" b="0" i="0">
                <a:effectLst/>
                <a:latin typeface="Segoe UI" panose="020B0502040204020203" pitchFamily="34" charset="0"/>
              </a:rPr>
              <a:t>Here are the types of resources you can manage user's access to with entitlement management:</a:t>
            </a:r>
          </a:p>
          <a:p>
            <a:pPr algn="l">
              <a:buFont typeface="Arial" panose="020B0604020202020204" pitchFamily="34" charset="0"/>
              <a:buChar char="•"/>
            </a:pPr>
            <a:r>
              <a:rPr lang="en-US" b="0" i="0">
                <a:effectLst/>
                <a:latin typeface="Segoe UI" panose="020B0502040204020203" pitchFamily="34" charset="0"/>
              </a:rPr>
              <a:t>Membership of Azure AD security groups</a:t>
            </a:r>
          </a:p>
          <a:p>
            <a:pPr algn="l">
              <a:buFont typeface="Arial" panose="020B0604020202020204" pitchFamily="34" charset="0"/>
              <a:buChar char="•"/>
            </a:pPr>
            <a:r>
              <a:rPr lang="en-US" b="0" i="0">
                <a:effectLst/>
                <a:latin typeface="Segoe UI" panose="020B0502040204020203" pitchFamily="34" charset="0"/>
              </a:rPr>
              <a:t>Membership of Microsoft 365 Groups and Teams</a:t>
            </a:r>
          </a:p>
          <a:p>
            <a:pPr algn="l">
              <a:buFont typeface="Arial" panose="020B0604020202020204" pitchFamily="34" charset="0"/>
              <a:buChar char="•"/>
            </a:pPr>
            <a:r>
              <a:rPr lang="en-US" b="0" i="0">
                <a:effectLst/>
                <a:latin typeface="Segoe UI" panose="020B0502040204020203" pitchFamily="34" charset="0"/>
              </a:rPr>
              <a:t>Assignment to Azure AD enterprise applications, including SaaS applications and custom-integrated applications that support federation/single sign-on and/or provisioning</a:t>
            </a:r>
          </a:p>
          <a:p>
            <a:pPr algn="l">
              <a:buFont typeface="Arial" panose="020B0604020202020204" pitchFamily="34" charset="0"/>
              <a:buChar char="•"/>
            </a:pPr>
            <a:r>
              <a:rPr lang="en-US" b="0" i="0">
                <a:effectLst/>
                <a:latin typeface="Segoe UI" panose="020B0502040204020203" pitchFamily="34" charset="0"/>
              </a:rPr>
              <a:t>Membership of SharePoint Online sites</a:t>
            </a:r>
          </a:p>
          <a:p>
            <a:endParaRPr lang="en-US"/>
          </a:p>
        </p:txBody>
      </p:sp>
    </p:spTree>
    <p:extLst>
      <p:ext uri="{BB962C8B-B14F-4D97-AF65-F5344CB8AC3E}">
        <p14:creationId xmlns:p14="http://schemas.microsoft.com/office/powerpoint/2010/main" val="673060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53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9777B6-24ED-4FE6-A3DA-72F3DD6383E4}"/>
              </a:ext>
            </a:extLst>
          </p:cNvPr>
          <p:cNvSpPr>
            <a:spLocks noGrp="1"/>
          </p:cNvSpPr>
          <p:nvPr>
            <p:ph type="title"/>
          </p:nvPr>
        </p:nvSpPr>
        <p:spPr>
          <a:xfrm>
            <a:off x="841248" y="334644"/>
            <a:ext cx="10509504" cy="1076914"/>
          </a:xfrm>
        </p:spPr>
        <p:txBody>
          <a:bodyPr anchor="ctr">
            <a:normAutofit/>
          </a:bodyPr>
          <a:lstStyle/>
          <a:p>
            <a:pPr algn="ctr"/>
            <a:r>
              <a:rPr lang="en-US" sz="3200">
                <a:solidFill>
                  <a:schemeClr val="tx1">
                    <a:lumMod val="65000"/>
                    <a:lumOff val="35000"/>
                  </a:schemeClr>
                </a:solidFill>
              </a:rPr>
              <a:t>CMMC Acceleration Program Update - </a:t>
            </a:r>
            <a:r>
              <a:rPr lang="en-US" sz="3200">
                <a:solidFill>
                  <a:schemeClr val="tx1">
                    <a:lumMod val="65000"/>
                    <a:lumOff val="35000"/>
                  </a:schemeClr>
                </a:solidFill>
                <a:hlinkClick r:id="rId3"/>
              </a:rPr>
              <a:t>March</a:t>
            </a:r>
            <a:r>
              <a:rPr lang="en-US" sz="3200">
                <a:hlinkClick r:id="rId3"/>
              </a:rPr>
              <a:t> 2022</a:t>
            </a:r>
            <a:endParaRPr lang="en-US" sz="3200">
              <a:solidFill>
                <a:schemeClr val="tx1">
                  <a:lumMod val="65000"/>
                  <a:lumOff val="35000"/>
                </a:schemeClr>
              </a:solidFill>
            </a:endParaRPr>
          </a:p>
        </p:txBody>
      </p:sp>
      <p:graphicFrame>
        <p:nvGraphicFramePr>
          <p:cNvPr id="7" name="Content Placeholder 4">
            <a:extLst>
              <a:ext uri="{FF2B5EF4-FFF2-40B4-BE49-F238E27FC236}">
                <a16:creationId xmlns:a16="http://schemas.microsoft.com/office/drawing/2014/main" id="{F3CEE477-A0F0-43E2-9409-6946DC8EBE9F}"/>
              </a:ext>
            </a:extLst>
          </p:cNvPr>
          <p:cNvGraphicFramePr>
            <a:graphicFrameLocks noGrp="1"/>
          </p:cNvGraphicFramePr>
          <p:nvPr>
            <p:ph idx="1"/>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46AB5C34-F57E-458D-839B-524B1C2EAE83}"/>
              </a:ext>
            </a:extLst>
          </p:cNvPr>
          <p:cNvSpPr/>
          <p:nvPr/>
        </p:nvSpPr>
        <p:spPr>
          <a:xfrm rot="18510938">
            <a:off x="7510607" y="1774968"/>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
        <p:nvSpPr>
          <p:cNvPr id="5" name="Rectangle 4">
            <a:extLst>
              <a:ext uri="{FF2B5EF4-FFF2-40B4-BE49-F238E27FC236}">
                <a16:creationId xmlns:a16="http://schemas.microsoft.com/office/drawing/2014/main" id="{88404057-89F8-4362-AE3E-813DA9F984E8}"/>
              </a:ext>
            </a:extLst>
          </p:cNvPr>
          <p:cNvSpPr/>
          <p:nvPr/>
        </p:nvSpPr>
        <p:spPr>
          <a:xfrm rot="18510938">
            <a:off x="3922698" y="1814254"/>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
        <p:nvSpPr>
          <p:cNvPr id="6" name="Rectangle 5">
            <a:extLst>
              <a:ext uri="{FF2B5EF4-FFF2-40B4-BE49-F238E27FC236}">
                <a16:creationId xmlns:a16="http://schemas.microsoft.com/office/drawing/2014/main" id="{AD5EDF5C-E818-45B9-A082-4BE675676DFD}"/>
              </a:ext>
            </a:extLst>
          </p:cNvPr>
          <p:cNvSpPr/>
          <p:nvPr/>
        </p:nvSpPr>
        <p:spPr>
          <a:xfrm rot="18510938">
            <a:off x="339383" y="3505382"/>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
        <p:nvSpPr>
          <p:cNvPr id="8" name="Rectangle 7">
            <a:extLst>
              <a:ext uri="{FF2B5EF4-FFF2-40B4-BE49-F238E27FC236}">
                <a16:creationId xmlns:a16="http://schemas.microsoft.com/office/drawing/2014/main" id="{C7D97F2C-47ED-47F8-A279-8191980F0C59}"/>
              </a:ext>
            </a:extLst>
          </p:cNvPr>
          <p:cNvSpPr/>
          <p:nvPr/>
        </p:nvSpPr>
        <p:spPr>
          <a:xfrm rot="18510938">
            <a:off x="339384" y="5144951"/>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
        <p:nvSpPr>
          <p:cNvPr id="10" name="Rectangle 9">
            <a:extLst>
              <a:ext uri="{FF2B5EF4-FFF2-40B4-BE49-F238E27FC236}">
                <a16:creationId xmlns:a16="http://schemas.microsoft.com/office/drawing/2014/main" id="{7A173FC5-A94A-4C0D-9833-EBF6451CFD20}"/>
              </a:ext>
            </a:extLst>
          </p:cNvPr>
          <p:cNvSpPr/>
          <p:nvPr/>
        </p:nvSpPr>
        <p:spPr>
          <a:xfrm rot="18510938">
            <a:off x="7684819" y="5103130"/>
            <a:ext cx="755656"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New!</a:t>
            </a:r>
          </a:p>
        </p:txBody>
      </p:sp>
      <p:sp>
        <p:nvSpPr>
          <p:cNvPr id="18" name="Rectangle 17">
            <a:extLst>
              <a:ext uri="{FF2B5EF4-FFF2-40B4-BE49-F238E27FC236}">
                <a16:creationId xmlns:a16="http://schemas.microsoft.com/office/drawing/2014/main" id="{C1C2E4EE-FB8D-4A8D-AA09-F84D2CC077C9}"/>
              </a:ext>
            </a:extLst>
          </p:cNvPr>
          <p:cNvSpPr/>
          <p:nvPr/>
        </p:nvSpPr>
        <p:spPr>
          <a:xfrm rot="18510938">
            <a:off x="3922697" y="5144950"/>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
        <p:nvSpPr>
          <p:cNvPr id="20" name="Rectangle 19">
            <a:extLst>
              <a:ext uri="{FF2B5EF4-FFF2-40B4-BE49-F238E27FC236}">
                <a16:creationId xmlns:a16="http://schemas.microsoft.com/office/drawing/2014/main" id="{DDA1D254-EE5D-4FDD-8F7A-6BA6387CB182}"/>
              </a:ext>
            </a:extLst>
          </p:cNvPr>
          <p:cNvSpPr/>
          <p:nvPr/>
        </p:nvSpPr>
        <p:spPr>
          <a:xfrm rot="18510938">
            <a:off x="3922696" y="3483726"/>
            <a:ext cx="1104085"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9525">
                  <a:solidFill>
                    <a:prstClr val="white"/>
                  </a:solidFill>
                  <a:prstDash val="solid"/>
                </a:ln>
                <a:solidFill>
                  <a:srgbClr val="FF0000"/>
                </a:solidFill>
                <a:effectLst>
                  <a:outerShdw blurRad="12700" dist="38100" dir="2700000" algn="tl" rotWithShape="0">
                    <a:srgbClr val="5B9BD5">
                      <a:lumMod val="60000"/>
                      <a:lumOff val="40000"/>
                    </a:srgbClr>
                  </a:outerShdw>
                </a:effectLst>
                <a:uLnTx/>
                <a:uFillTx/>
                <a:latin typeface="Calibri" panose="020F0502020204030204"/>
                <a:ea typeface="+mn-ea"/>
                <a:cs typeface="+mn-cs"/>
              </a:rPr>
              <a:t>Updated</a:t>
            </a:r>
          </a:p>
        </p:txBody>
      </p:sp>
    </p:spTree>
    <p:extLst>
      <p:ext uri="{BB962C8B-B14F-4D97-AF65-F5344CB8AC3E}">
        <p14:creationId xmlns:p14="http://schemas.microsoft.com/office/powerpoint/2010/main" val="353473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ext&#10;&#10;Description automatically generated">
            <a:extLst>
              <a:ext uri="{FF2B5EF4-FFF2-40B4-BE49-F238E27FC236}">
                <a16:creationId xmlns:a16="http://schemas.microsoft.com/office/drawing/2014/main" id="{CFFA3B24-3A8A-0C5B-561C-ABAA3E0D9851}"/>
              </a:ext>
            </a:extLst>
          </p:cNvPr>
          <p:cNvPicPr>
            <a:picLocks noChangeAspect="1"/>
          </p:cNvPicPr>
          <p:nvPr/>
        </p:nvPicPr>
        <p:blipFill rotWithShape="1">
          <a:blip r:embed="rId2"/>
          <a:srcRect b="19"/>
          <a:stretch/>
        </p:blipFill>
        <p:spPr>
          <a:xfrm>
            <a:off x="20" y="1282"/>
            <a:ext cx="12191980" cy="6856718"/>
          </a:xfrm>
          <a:prstGeom prst="rect">
            <a:avLst/>
          </a:prstGeom>
        </p:spPr>
      </p:pic>
      <p:grpSp>
        <p:nvGrpSpPr>
          <p:cNvPr id="7" name="Group 6">
            <a:extLst>
              <a:ext uri="{FF2B5EF4-FFF2-40B4-BE49-F238E27FC236}">
                <a16:creationId xmlns:a16="http://schemas.microsoft.com/office/drawing/2014/main" id="{45D83608-A3E9-4CB5-92E6-AEBB9EA2DD08}"/>
              </a:ext>
            </a:extLst>
          </p:cNvPr>
          <p:cNvGrpSpPr>
            <a:grpSpLocks noChangeAspect="1"/>
          </p:cNvGrpSpPr>
          <p:nvPr/>
        </p:nvGrpSpPr>
        <p:grpSpPr bwMode="auto">
          <a:xfrm>
            <a:off x="10616289" y="181668"/>
            <a:ext cx="1368426" cy="292100"/>
            <a:chOff x="367" y="369"/>
            <a:chExt cx="862" cy="184"/>
          </a:xfrm>
        </p:grpSpPr>
        <p:sp>
          <p:nvSpPr>
            <p:cNvPr id="8" name="AutoShape 3">
              <a:extLst>
                <a:ext uri="{FF2B5EF4-FFF2-40B4-BE49-F238E27FC236}">
                  <a16:creationId xmlns:a16="http://schemas.microsoft.com/office/drawing/2014/main" id="{195A5A58-EFC7-4083-B6A8-F5BD2B8715F1}"/>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5">
              <a:extLst>
                <a:ext uri="{FF2B5EF4-FFF2-40B4-BE49-F238E27FC236}">
                  <a16:creationId xmlns:a16="http://schemas.microsoft.com/office/drawing/2014/main" id="{6F2EDB1F-014E-4B46-8BBB-4DC05CA5806A}"/>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6065BB35-299A-472C-AC06-86A122A38116}"/>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E7210EB6-8CD7-4244-AB73-2101DDD5CA9B}"/>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F83E70CB-C9EE-4114-AF5B-3D5D2A3FC3CC}"/>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B1C9C01E-134B-4DED-A9AC-EB9EAA90ED39}"/>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79087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5506-DE7A-3E24-23D8-600E3B60CBFB}"/>
              </a:ext>
            </a:extLst>
          </p:cNvPr>
          <p:cNvSpPr>
            <a:spLocks noGrp="1"/>
          </p:cNvSpPr>
          <p:nvPr>
            <p:ph type="title"/>
          </p:nvPr>
        </p:nvSpPr>
        <p:spPr/>
        <p:txBody>
          <a:bodyPr/>
          <a:lstStyle/>
          <a:p>
            <a:pPr algn="ctr"/>
            <a:r>
              <a:rPr lang="en-US"/>
              <a:t>Big Announcements </a:t>
            </a:r>
          </a:p>
        </p:txBody>
      </p:sp>
      <p:sp>
        <p:nvSpPr>
          <p:cNvPr id="3" name="Content Placeholder 2">
            <a:extLst>
              <a:ext uri="{FF2B5EF4-FFF2-40B4-BE49-F238E27FC236}">
                <a16:creationId xmlns:a16="http://schemas.microsoft.com/office/drawing/2014/main" id="{E27A65F5-9AE3-60DA-99FC-3572613140DF}"/>
              </a:ext>
            </a:extLst>
          </p:cNvPr>
          <p:cNvSpPr>
            <a:spLocks noGrp="1"/>
          </p:cNvSpPr>
          <p:nvPr>
            <p:ph idx="1"/>
          </p:nvPr>
        </p:nvSpPr>
        <p:spPr/>
        <p:txBody>
          <a:bodyPr>
            <a:normAutofit lnSpcReduction="10000"/>
          </a:bodyPr>
          <a:lstStyle/>
          <a:p>
            <a:r>
              <a:rPr lang="en-US">
                <a:hlinkClick r:id="rId2"/>
              </a:rPr>
              <a:t>Microsoft </a:t>
            </a:r>
            <a:r>
              <a:rPr lang="en-US" err="1">
                <a:hlinkClick r:id="rId2"/>
              </a:rPr>
              <a:t>Entra</a:t>
            </a:r>
            <a:r>
              <a:rPr lang="en-US">
                <a:hlinkClick r:id="rId2"/>
              </a:rPr>
              <a:t> </a:t>
            </a:r>
            <a:endParaRPr lang="en-US"/>
          </a:p>
          <a:p>
            <a:pPr lvl="1"/>
            <a:r>
              <a:rPr lang="en-US"/>
              <a:t>Azure AD</a:t>
            </a:r>
          </a:p>
          <a:p>
            <a:pPr lvl="1"/>
            <a:r>
              <a:rPr lang="en-US"/>
              <a:t>Verified ID</a:t>
            </a:r>
          </a:p>
          <a:p>
            <a:pPr lvl="1"/>
            <a:r>
              <a:rPr lang="en-US"/>
              <a:t>Permissions Management (</a:t>
            </a:r>
            <a:r>
              <a:rPr lang="en-US" err="1"/>
              <a:t>Cloudknox</a:t>
            </a:r>
            <a:r>
              <a:rPr lang="en-US"/>
              <a:t>)</a:t>
            </a:r>
          </a:p>
          <a:p>
            <a:r>
              <a:rPr lang="en-US">
                <a:hlinkClick r:id="rId3"/>
              </a:rPr>
              <a:t>Microsoft Purview (Compliance)</a:t>
            </a:r>
            <a:endParaRPr lang="en-US"/>
          </a:p>
          <a:p>
            <a:r>
              <a:rPr lang="en-US">
                <a:hlinkClick r:id="rId4"/>
              </a:rPr>
              <a:t>Microsoft </a:t>
            </a:r>
            <a:r>
              <a:rPr lang="en-US" err="1">
                <a:hlinkClick r:id="rId4"/>
              </a:rPr>
              <a:t>Priva</a:t>
            </a:r>
            <a:endParaRPr lang="en-US"/>
          </a:p>
          <a:p>
            <a:r>
              <a:rPr lang="en-US">
                <a:hlinkClick r:id="rId5"/>
              </a:rPr>
              <a:t>Certificate Based Authentication (Preview)</a:t>
            </a:r>
            <a:endParaRPr lang="en-US"/>
          </a:p>
          <a:p>
            <a:r>
              <a:rPr lang="en-US">
                <a:hlinkClick r:id="rId6"/>
              </a:rPr>
              <a:t>Cross Tenant Access Settings (Preview)</a:t>
            </a:r>
            <a:endParaRPr lang="en-US"/>
          </a:p>
          <a:p>
            <a:r>
              <a:rPr lang="en-US">
                <a:hlinkClick r:id="rId7"/>
              </a:rPr>
              <a:t>Cross Cloud B2B (Preview)</a:t>
            </a:r>
            <a:endParaRPr lang="en-US"/>
          </a:p>
          <a:p>
            <a:r>
              <a:rPr lang="en-US">
                <a:hlinkClick r:id="rId8"/>
              </a:rPr>
              <a:t>Cross Cloud Anonymous Meeting Join (GA)</a:t>
            </a:r>
            <a:endParaRPr lang="en-US"/>
          </a:p>
        </p:txBody>
      </p:sp>
    </p:spTree>
    <p:extLst>
      <p:ext uri="{BB962C8B-B14F-4D97-AF65-F5344CB8AC3E}">
        <p14:creationId xmlns:p14="http://schemas.microsoft.com/office/powerpoint/2010/main" val="422460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094A56A-7463-4EE4-A4C6-CE7DC7357146}"/>
              </a:ext>
            </a:extLst>
          </p:cNvPr>
          <p:cNvGrpSpPr>
            <a:grpSpLocks noChangeAspect="1"/>
          </p:cNvGrpSpPr>
          <p:nvPr/>
        </p:nvGrpSpPr>
        <p:grpSpPr bwMode="auto">
          <a:xfrm>
            <a:off x="10616289" y="181668"/>
            <a:ext cx="1368426" cy="292100"/>
            <a:chOff x="367" y="369"/>
            <a:chExt cx="862" cy="184"/>
          </a:xfrm>
        </p:grpSpPr>
        <p:sp>
          <p:nvSpPr>
            <p:cNvPr id="9" name="AutoShape 3">
              <a:extLst>
                <a:ext uri="{FF2B5EF4-FFF2-40B4-BE49-F238E27FC236}">
                  <a16:creationId xmlns:a16="http://schemas.microsoft.com/office/drawing/2014/main" id="{6543C9A6-E12F-4FD1-9027-8422129A3780}"/>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5">
              <a:extLst>
                <a:ext uri="{FF2B5EF4-FFF2-40B4-BE49-F238E27FC236}">
                  <a16:creationId xmlns:a16="http://schemas.microsoft.com/office/drawing/2014/main" id="{4F94AE69-E017-45B4-A089-2E1A749E5C09}"/>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F2016C23-91FC-4FFD-BEB2-D3152BFC65EA}"/>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459A82E0-83D0-4CFD-ABCA-868EABAC0A05}"/>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12A3DDBB-BC81-4FE1-AFEF-F470D4B45F87}"/>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9">
              <a:extLst>
                <a:ext uri="{FF2B5EF4-FFF2-40B4-BE49-F238E27FC236}">
                  <a16:creationId xmlns:a16="http://schemas.microsoft.com/office/drawing/2014/main" id="{C83569FD-CA1E-4C86-B801-F3EEC7CC9D9B}"/>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4634CD58-D7BF-4EC1-51F1-D7FE84564B9C}"/>
              </a:ext>
            </a:extLst>
          </p:cNvPr>
          <p:cNvPicPr>
            <a:picLocks noChangeAspect="1"/>
          </p:cNvPicPr>
          <p:nvPr/>
        </p:nvPicPr>
        <p:blipFill>
          <a:blip r:embed="rId2"/>
          <a:stretch>
            <a:fillRect/>
          </a:stretch>
        </p:blipFill>
        <p:spPr>
          <a:xfrm>
            <a:off x="32717" y="0"/>
            <a:ext cx="12126566" cy="6858000"/>
          </a:xfrm>
          <a:prstGeom prst="rect">
            <a:avLst/>
          </a:prstGeom>
        </p:spPr>
      </p:pic>
    </p:spTree>
    <p:extLst>
      <p:ext uri="{BB962C8B-B14F-4D97-AF65-F5344CB8AC3E}">
        <p14:creationId xmlns:p14="http://schemas.microsoft.com/office/powerpoint/2010/main" val="244908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7A5E31C-89F7-40E5-BCEE-A643A543CFC1}"/>
              </a:ext>
            </a:extLst>
          </p:cNvPr>
          <p:cNvGrpSpPr>
            <a:grpSpLocks noChangeAspect="1"/>
          </p:cNvGrpSpPr>
          <p:nvPr/>
        </p:nvGrpSpPr>
        <p:grpSpPr bwMode="auto">
          <a:xfrm>
            <a:off x="10616289" y="181668"/>
            <a:ext cx="1368426" cy="292100"/>
            <a:chOff x="367" y="369"/>
            <a:chExt cx="862" cy="184"/>
          </a:xfrm>
        </p:grpSpPr>
        <p:sp>
          <p:nvSpPr>
            <p:cNvPr id="11" name="AutoShape 3">
              <a:extLst>
                <a:ext uri="{FF2B5EF4-FFF2-40B4-BE49-F238E27FC236}">
                  <a16:creationId xmlns:a16="http://schemas.microsoft.com/office/drawing/2014/main" id="{D62416E7-7240-494C-A717-75FED18BCFAB}"/>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5">
              <a:extLst>
                <a:ext uri="{FF2B5EF4-FFF2-40B4-BE49-F238E27FC236}">
                  <a16:creationId xmlns:a16="http://schemas.microsoft.com/office/drawing/2014/main" id="{1B77A8B9-C695-42D7-8BDF-48610CBD974D}"/>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B7696591-B2B9-4EC5-9871-E3CE5705E397}"/>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EB935408-3193-47C3-A498-2591BD9CFC2F}"/>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7F1476D2-0F3D-4C9D-817E-346B03B6598C}"/>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
              <a:extLst>
                <a:ext uri="{FF2B5EF4-FFF2-40B4-BE49-F238E27FC236}">
                  <a16:creationId xmlns:a16="http://schemas.microsoft.com/office/drawing/2014/main" id="{95DB2C13-D616-4F53-B47A-42B575448A69}"/>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2D00ABA4-D876-68C2-ECF8-696D0D03AD58}"/>
              </a:ext>
            </a:extLst>
          </p:cNvPr>
          <p:cNvPicPr>
            <a:picLocks noChangeAspect="1"/>
          </p:cNvPicPr>
          <p:nvPr/>
        </p:nvPicPr>
        <p:blipFill>
          <a:blip r:embed="rId2"/>
          <a:stretch>
            <a:fillRect/>
          </a:stretch>
        </p:blipFill>
        <p:spPr>
          <a:xfrm>
            <a:off x="15562" y="25225"/>
            <a:ext cx="12160875" cy="6807550"/>
          </a:xfrm>
          <a:prstGeom prst="rect">
            <a:avLst/>
          </a:prstGeom>
        </p:spPr>
      </p:pic>
    </p:spTree>
    <p:extLst>
      <p:ext uri="{BB962C8B-B14F-4D97-AF65-F5344CB8AC3E}">
        <p14:creationId xmlns:p14="http://schemas.microsoft.com/office/powerpoint/2010/main" val="2189378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561B-B673-45F5-BDF7-CA113E8F4CEB}"/>
              </a:ext>
            </a:extLst>
          </p:cNvPr>
          <p:cNvSpPr>
            <a:spLocks noGrp="1"/>
          </p:cNvSpPr>
          <p:nvPr>
            <p:ph type="title"/>
          </p:nvPr>
        </p:nvSpPr>
        <p:spPr/>
        <p:txBody>
          <a:bodyPr/>
          <a:lstStyle/>
          <a:p>
            <a:pPr algn="ctr"/>
            <a:r>
              <a:rPr lang="en-US" dirty="0"/>
              <a:t>What is included in M365 G3 GCC High?</a:t>
            </a:r>
          </a:p>
        </p:txBody>
      </p:sp>
      <p:sp>
        <p:nvSpPr>
          <p:cNvPr id="3" name="Content Placeholder 2">
            <a:extLst>
              <a:ext uri="{FF2B5EF4-FFF2-40B4-BE49-F238E27FC236}">
                <a16:creationId xmlns:a16="http://schemas.microsoft.com/office/drawing/2014/main" id="{C748F837-E58E-4148-B72F-2CF05618AC98}"/>
              </a:ext>
            </a:extLst>
          </p:cNvPr>
          <p:cNvSpPr>
            <a:spLocks noGrp="1"/>
          </p:cNvSpPr>
          <p:nvPr>
            <p:ph idx="1"/>
          </p:nvPr>
        </p:nvSpPr>
        <p:spPr>
          <a:xfrm>
            <a:off x="703072" y="1702604"/>
            <a:ext cx="3489484" cy="4597377"/>
          </a:xfrm>
        </p:spPr>
        <p:txBody>
          <a:bodyPr>
            <a:normAutofit fontScale="85000" lnSpcReduction="20000"/>
          </a:bodyPr>
          <a:lstStyle/>
          <a:p>
            <a:pPr marL="0" indent="0" algn="ctr">
              <a:lnSpc>
                <a:spcPct val="120000"/>
              </a:lnSpc>
              <a:buNone/>
            </a:pPr>
            <a:r>
              <a:rPr lang="en-US" sz="1800" dirty="0"/>
              <a:t>Office 365 E3</a:t>
            </a:r>
          </a:p>
          <a:p>
            <a:r>
              <a:rPr lang="en-US" sz="1400" dirty="0"/>
              <a:t>Exchange Online (DLP, EOP, OME)</a:t>
            </a:r>
          </a:p>
          <a:p>
            <a:r>
              <a:rPr lang="en-US" sz="1400" dirty="0"/>
              <a:t>SharePoint Online (DLP)</a:t>
            </a:r>
          </a:p>
          <a:p>
            <a:r>
              <a:rPr lang="en-US" sz="1400" dirty="0"/>
              <a:t>Stream</a:t>
            </a:r>
          </a:p>
          <a:p>
            <a:r>
              <a:rPr lang="en-US" sz="1400" dirty="0"/>
              <a:t>Teams</a:t>
            </a:r>
          </a:p>
          <a:p>
            <a:r>
              <a:rPr lang="en-US" sz="1400" dirty="0"/>
              <a:t>Audio Conferencing (DR)</a:t>
            </a:r>
          </a:p>
          <a:p>
            <a:r>
              <a:rPr lang="en-US" sz="1400" dirty="0"/>
              <a:t>Microsoft 365 Apps for Enterprise</a:t>
            </a:r>
          </a:p>
          <a:p>
            <a:r>
              <a:rPr lang="en-US" sz="1400" dirty="0"/>
              <a:t>Whiteboard</a:t>
            </a:r>
          </a:p>
          <a:p>
            <a:r>
              <a:rPr lang="en-US" sz="1400" dirty="0"/>
              <a:t>Power Apps</a:t>
            </a:r>
          </a:p>
          <a:p>
            <a:r>
              <a:rPr lang="en-US" sz="1400" dirty="0"/>
              <a:t>Power Automate</a:t>
            </a:r>
          </a:p>
          <a:p>
            <a:r>
              <a:rPr lang="en-US" sz="1400" dirty="0"/>
              <a:t>Lists</a:t>
            </a:r>
          </a:p>
          <a:p>
            <a:r>
              <a:rPr lang="en-US" sz="1400" dirty="0"/>
              <a:t>Forms</a:t>
            </a:r>
          </a:p>
          <a:p>
            <a:r>
              <a:rPr lang="en-US" sz="1400" dirty="0"/>
              <a:t>Planner</a:t>
            </a:r>
          </a:p>
          <a:p>
            <a:r>
              <a:rPr lang="en-US" sz="1400" dirty="0"/>
              <a:t>Tasks</a:t>
            </a:r>
          </a:p>
          <a:p>
            <a:r>
              <a:rPr lang="en-US" sz="1400" dirty="0"/>
              <a:t>To Do (Web)(Q2CT23)</a:t>
            </a:r>
          </a:p>
          <a:p>
            <a:r>
              <a:rPr lang="en-US" sz="1400" dirty="0"/>
              <a:t>Visio 365</a:t>
            </a:r>
          </a:p>
          <a:p>
            <a:r>
              <a:rPr lang="en-US" sz="1400" dirty="0"/>
              <a:t>eDiscovery, Litigation Hold</a:t>
            </a:r>
          </a:p>
          <a:p>
            <a:pPr marL="0" indent="0">
              <a:buNone/>
            </a:pPr>
            <a:endParaRPr lang="en-US" sz="1400" dirty="0"/>
          </a:p>
          <a:p>
            <a:pPr marL="0" indent="0">
              <a:buNone/>
            </a:pPr>
            <a:endParaRPr lang="en-US" sz="1400" dirty="0"/>
          </a:p>
        </p:txBody>
      </p:sp>
      <p:sp>
        <p:nvSpPr>
          <p:cNvPr id="4" name="Content Placeholder 2">
            <a:extLst>
              <a:ext uri="{FF2B5EF4-FFF2-40B4-BE49-F238E27FC236}">
                <a16:creationId xmlns:a16="http://schemas.microsoft.com/office/drawing/2014/main" id="{925724A2-CA53-452E-BC6B-7B79BE615FFF}"/>
              </a:ext>
            </a:extLst>
          </p:cNvPr>
          <p:cNvSpPr txBox="1">
            <a:spLocks/>
          </p:cNvSpPr>
          <p:nvPr/>
        </p:nvSpPr>
        <p:spPr>
          <a:xfrm>
            <a:off x="4350863" y="1753320"/>
            <a:ext cx="3503624" cy="45347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500" dirty="0"/>
              <a:t>EMS E3</a:t>
            </a:r>
          </a:p>
          <a:p>
            <a:pPr>
              <a:lnSpc>
                <a:spcPct val="100000"/>
              </a:lnSpc>
            </a:pPr>
            <a:r>
              <a:rPr lang="en-US" sz="1500" dirty="0"/>
              <a:t>Azure Active Directory P1</a:t>
            </a:r>
          </a:p>
          <a:p>
            <a:pPr lvl="1">
              <a:lnSpc>
                <a:spcPct val="100000"/>
              </a:lnSpc>
            </a:pPr>
            <a:r>
              <a:rPr lang="en-US" sz="1100" dirty="0"/>
              <a:t>Multi-factor authentication</a:t>
            </a:r>
          </a:p>
          <a:p>
            <a:pPr lvl="2">
              <a:lnSpc>
                <a:spcPct val="100000"/>
              </a:lnSpc>
            </a:pPr>
            <a:r>
              <a:rPr lang="en-US" sz="700" dirty="0"/>
              <a:t>Azure MFA</a:t>
            </a:r>
          </a:p>
          <a:p>
            <a:pPr lvl="2">
              <a:lnSpc>
                <a:spcPct val="100000"/>
              </a:lnSpc>
            </a:pPr>
            <a:r>
              <a:rPr lang="en-US" sz="700" dirty="0"/>
              <a:t>FIDO2</a:t>
            </a:r>
          </a:p>
          <a:p>
            <a:pPr lvl="2">
              <a:lnSpc>
                <a:spcPct val="100000"/>
              </a:lnSpc>
            </a:pPr>
            <a:r>
              <a:rPr lang="en-US" sz="700" dirty="0"/>
              <a:t>OATH HW (TBD)</a:t>
            </a:r>
          </a:p>
          <a:p>
            <a:pPr lvl="2">
              <a:lnSpc>
                <a:spcPct val="100000"/>
              </a:lnSpc>
            </a:pPr>
            <a:r>
              <a:rPr lang="en-US" sz="700" dirty="0"/>
              <a:t>CAC/PIV CBA (Preview)</a:t>
            </a:r>
          </a:p>
          <a:p>
            <a:pPr lvl="1">
              <a:lnSpc>
                <a:spcPct val="100000"/>
              </a:lnSpc>
            </a:pPr>
            <a:r>
              <a:rPr lang="en-US" sz="1100" dirty="0"/>
              <a:t>Conditional Access</a:t>
            </a:r>
          </a:p>
          <a:p>
            <a:pPr lvl="2">
              <a:lnSpc>
                <a:spcPct val="100000"/>
              </a:lnSpc>
            </a:pPr>
            <a:r>
              <a:rPr lang="en-US" sz="700" dirty="0"/>
              <a:t>Device</a:t>
            </a:r>
          </a:p>
          <a:p>
            <a:pPr lvl="2">
              <a:lnSpc>
                <a:spcPct val="100000"/>
              </a:lnSpc>
            </a:pPr>
            <a:r>
              <a:rPr lang="en-US" sz="700" dirty="0"/>
              <a:t>IP Location</a:t>
            </a:r>
          </a:p>
          <a:p>
            <a:pPr lvl="2">
              <a:lnSpc>
                <a:spcPct val="100000"/>
              </a:lnSpc>
            </a:pPr>
            <a:r>
              <a:rPr lang="en-US" sz="700" dirty="0"/>
              <a:t>Application</a:t>
            </a:r>
          </a:p>
          <a:p>
            <a:pPr lvl="2">
              <a:lnSpc>
                <a:spcPct val="100000"/>
              </a:lnSpc>
            </a:pPr>
            <a:r>
              <a:rPr lang="en-US" sz="700" dirty="0"/>
              <a:t>User or Group</a:t>
            </a:r>
          </a:p>
          <a:p>
            <a:pPr lvl="1">
              <a:lnSpc>
                <a:spcPct val="100000"/>
              </a:lnSpc>
            </a:pPr>
            <a:r>
              <a:rPr lang="en-US" sz="1100" dirty="0"/>
              <a:t>Single Sign-On</a:t>
            </a:r>
          </a:p>
          <a:p>
            <a:pPr lvl="1">
              <a:lnSpc>
                <a:spcPct val="100000"/>
              </a:lnSpc>
            </a:pPr>
            <a:r>
              <a:rPr lang="en-US" sz="1100" dirty="0"/>
              <a:t>Self Service Password Reset</a:t>
            </a:r>
          </a:p>
          <a:p>
            <a:pPr>
              <a:lnSpc>
                <a:spcPct val="100000"/>
              </a:lnSpc>
            </a:pPr>
            <a:r>
              <a:rPr lang="fr-FR" sz="1600" dirty="0"/>
              <a:t>Config Manager / Intune </a:t>
            </a:r>
          </a:p>
          <a:p>
            <a:pPr lvl="1">
              <a:lnSpc>
                <a:spcPct val="100000"/>
              </a:lnSpc>
            </a:pPr>
            <a:r>
              <a:rPr lang="fr-FR" sz="1200" dirty="0"/>
              <a:t>Mobile </a:t>
            </a:r>
            <a:r>
              <a:rPr lang="fr-FR" sz="1200" dirty="0" err="1"/>
              <a:t>Device</a:t>
            </a:r>
            <a:r>
              <a:rPr lang="fr-FR" sz="1200" dirty="0"/>
              <a:t> Management</a:t>
            </a:r>
          </a:p>
          <a:p>
            <a:pPr lvl="1">
              <a:lnSpc>
                <a:spcPct val="100000"/>
              </a:lnSpc>
            </a:pPr>
            <a:r>
              <a:rPr lang="fr-FR" sz="1200" dirty="0"/>
              <a:t>Mobile App Management </a:t>
            </a:r>
          </a:p>
          <a:p>
            <a:pPr lvl="1">
              <a:lnSpc>
                <a:spcPct val="100000"/>
              </a:lnSpc>
            </a:pPr>
            <a:r>
              <a:rPr lang="fr-FR" sz="1200" dirty="0" err="1"/>
              <a:t>Autopilot</a:t>
            </a:r>
            <a:r>
              <a:rPr lang="fr-FR" sz="1200" dirty="0"/>
              <a:t> (TBD)</a:t>
            </a:r>
          </a:p>
          <a:p>
            <a:pPr lvl="1">
              <a:lnSpc>
                <a:spcPct val="100000"/>
              </a:lnSpc>
            </a:pPr>
            <a:r>
              <a:rPr lang="fr-FR" sz="1200" dirty="0"/>
              <a:t>Co-management</a:t>
            </a:r>
          </a:p>
          <a:p>
            <a:pPr>
              <a:lnSpc>
                <a:spcPct val="100000"/>
              </a:lnSpc>
              <a:spcBef>
                <a:spcPts val="0"/>
              </a:spcBef>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nSpc>
                <a:spcPct val="100000"/>
              </a:lnSpc>
              <a:spcBef>
                <a:spcPts val="0"/>
              </a:spcBef>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Azure Information Protection Plan 1</a:t>
            </a:r>
          </a:p>
          <a:p>
            <a:pPr lvl="1">
              <a:lnSpc>
                <a:spcPct val="100000"/>
              </a:lnSpc>
            </a:pPr>
            <a:endParaRPr lang="fr-FR" sz="1200" dirty="0"/>
          </a:p>
          <a:p>
            <a:pPr marL="457200" lvl="1" indent="0">
              <a:lnSpc>
                <a:spcPct val="100000"/>
              </a:lnSpc>
              <a:buNone/>
            </a:pPr>
            <a:endParaRPr lang="fr-FR" sz="1200" dirty="0"/>
          </a:p>
          <a:p>
            <a:pPr>
              <a:lnSpc>
                <a:spcPct val="100000"/>
              </a:lnSpc>
            </a:pPr>
            <a:endParaRPr lang="en-US" sz="1600" dirty="0"/>
          </a:p>
          <a:p>
            <a:endParaRPr lang="en-US" sz="1400" dirty="0"/>
          </a:p>
        </p:txBody>
      </p:sp>
      <p:sp>
        <p:nvSpPr>
          <p:cNvPr id="5" name="Content Placeholder 2">
            <a:extLst>
              <a:ext uri="{FF2B5EF4-FFF2-40B4-BE49-F238E27FC236}">
                <a16:creationId xmlns:a16="http://schemas.microsoft.com/office/drawing/2014/main" id="{C72BB9A2-023B-4F38-90DD-F94688FFD584}"/>
              </a:ext>
            </a:extLst>
          </p:cNvPr>
          <p:cNvSpPr txBox="1">
            <a:spLocks/>
          </p:cNvSpPr>
          <p:nvPr/>
        </p:nvSpPr>
        <p:spPr>
          <a:xfrm>
            <a:off x="8113690" y="1702605"/>
            <a:ext cx="3449873" cy="2643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Windows E3</a:t>
            </a:r>
          </a:p>
          <a:p>
            <a:pPr marL="0" indent="0">
              <a:buNone/>
            </a:pPr>
            <a:r>
              <a:rPr lang="en-US" sz="1400" dirty="0"/>
              <a:t>Windows 11</a:t>
            </a:r>
          </a:p>
          <a:p>
            <a:pPr lvl="1"/>
            <a:r>
              <a:rPr lang="en-US" sz="1000" dirty="0"/>
              <a:t>Credential Guard</a:t>
            </a:r>
          </a:p>
          <a:p>
            <a:pPr lvl="1"/>
            <a:r>
              <a:rPr lang="en-US" sz="1000" dirty="0"/>
              <a:t>Device Guard</a:t>
            </a:r>
          </a:p>
          <a:p>
            <a:pPr lvl="1"/>
            <a:r>
              <a:rPr lang="en-US" sz="1000" dirty="0"/>
              <a:t>AppLocker Management</a:t>
            </a:r>
          </a:p>
          <a:p>
            <a:pPr lvl="1"/>
            <a:r>
              <a:rPr lang="en-US" sz="1000" dirty="0"/>
              <a:t>Application Virtualization</a:t>
            </a:r>
          </a:p>
          <a:p>
            <a:pPr lvl="1"/>
            <a:r>
              <a:rPr lang="en-US" sz="1000" dirty="0"/>
              <a:t>User Experience Virtualization</a:t>
            </a:r>
          </a:p>
          <a:p>
            <a:pPr lvl="1"/>
            <a:r>
              <a:rPr lang="en-US" sz="1000" dirty="0"/>
              <a:t>Managed User Experience</a:t>
            </a:r>
          </a:p>
          <a:p>
            <a:r>
              <a:rPr lang="en-US" sz="1400" dirty="0"/>
              <a:t>Universal Print (TBD)</a:t>
            </a:r>
          </a:p>
          <a:p>
            <a:endParaRPr lang="en-US" sz="1400" dirty="0"/>
          </a:p>
          <a:p>
            <a:endParaRPr lang="en-US" sz="1400" dirty="0"/>
          </a:p>
        </p:txBody>
      </p:sp>
      <p:sp>
        <p:nvSpPr>
          <p:cNvPr id="6" name="Rectangle 5">
            <a:extLst>
              <a:ext uri="{FF2B5EF4-FFF2-40B4-BE49-F238E27FC236}">
                <a16:creationId xmlns:a16="http://schemas.microsoft.com/office/drawing/2014/main" id="{B8BE78B3-9254-417D-84DD-3B0AC2DFA7D4}"/>
              </a:ext>
            </a:extLst>
          </p:cNvPr>
          <p:cNvSpPr/>
          <p:nvPr/>
        </p:nvSpPr>
        <p:spPr>
          <a:xfrm>
            <a:off x="688932" y="1690688"/>
            <a:ext cx="3503622" cy="459737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910C76-22F5-C386-085C-125B3D9F41BC}"/>
              </a:ext>
            </a:extLst>
          </p:cNvPr>
          <p:cNvSpPr/>
          <p:nvPr/>
        </p:nvSpPr>
        <p:spPr>
          <a:xfrm>
            <a:off x="4350864" y="1702605"/>
            <a:ext cx="3503622" cy="459737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BFD7B-38C4-A159-6616-544C9CA8CA1D}"/>
              </a:ext>
            </a:extLst>
          </p:cNvPr>
          <p:cNvSpPr/>
          <p:nvPr/>
        </p:nvSpPr>
        <p:spPr>
          <a:xfrm>
            <a:off x="8059941" y="1702605"/>
            <a:ext cx="3503622" cy="459737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94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561B-B673-45F5-BDF7-CA113E8F4CEB}"/>
              </a:ext>
            </a:extLst>
          </p:cNvPr>
          <p:cNvSpPr>
            <a:spLocks noGrp="1"/>
          </p:cNvSpPr>
          <p:nvPr>
            <p:ph type="title"/>
          </p:nvPr>
        </p:nvSpPr>
        <p:spPr/>
        <p:txBody>
          <a:bodyPr/>
          <a:lstStyle/>
          <a:p>
            <a:pPr algn="ctr"/>
            <a:r>
              <a:rPr lang="en-US"/>
              <a:t>What is included in M365 G5 GCC High?</a:t>
            </a:r>
          </a:p>
        </p:txBody>
      </p:sp>
      <p:sp>
        <p:nvSpPr>
          <p:cNvPr id="3" name="Content Placeholder 2">
            <a:extLst>
              <a:ext uri="{FF2B5EF4-FFF2-40B4-BE49-F238E27FC236}">
                <a16:creationId xmlns:a16="http://schemas.microsoft.com/office/drawing/2014/main" id="{C748F837-E58E-4148-B72F-2CF05618AC98}"/>
              </a:ext>
            </a:extLst>
          </p:cNvPr>
          <p:cNvSpPr>
            <a:spLocks noGrp="1"/>
          </p:cNvSpPr>
          <p:nvPr>
            <p:ph idx="1"/>
          </p:nvPr>
        </p:nvSpPr>
        <p:spPr>
          <a:xfrm>
            <a:off x="838200" y="1825625"/>
            <a:ext cx="3354355" cy="4351338"/>
          </a:xfrm>
        </p:spPr>
        <p:txBody>
          <a:bodyPr>
            <a:normAutofit lnSpcReduction="10000"/>
          </a:bodyPr>
          <a:lstStyle/>
          <a:p>
            <a:r>
              <a:rPr lang="en-US" sz="1400"/>
              <a:t>M365 E5 Security bundle</a:t>
            </a:r>
          </a:p>
          <a:p>
            <a:pPr lvl="1"/>
            <a:r>
              <a:rPr lang="en-US" sz="1000"/>
              <a:t>Microsoft Defender for Office P1</a:t>
            </a:r>
          </a:p>
          <a:p>
            <a:pPr lvl="2"/>
            <a:r>
              <a:rPr lang="en-US" sz="1000"/>
              <a:t>Safe links &amp; safe attachments </a:t>
            </a:r>
          </a:p>
          <a:p>
            <a:pPr lvl="2"/>
            <a:r>
              <a:rPr lang="en-US" sz="1000" err="1"/>
              <a:t>AntiPhishing</a:t>
            </a:r>
            <a:endParaRPr lang="en-US" sz="1000"/>
          </a:p>
          <a:p>
            <a:pPr lvl="1"/>
            <a:r>
              <a:rPr lang="en-US" sz="1000"/>
              <a:t>Microsoft Defender for Office P2</a:t>
            </a:r>
          </a:p>
          <a:p>
            <a:pPr lvl="2"/>
            <a:r>
              <a:rPr lang="en-US" sz="1000"/>
              <a:t>Threat Trackers &amp; Threat Explorer</a:t>
            </a:r>
          </a:p>
          <a:p>
            <a:pPr lvl="2"/>
            <a:r>
              <a:rPr lang="en-US" sz="1000"/>
              <a:t>Automated Investigation response</a:t>
            </a:r>
          </a:p>
          <a:p>
            <a:pPr lvl="1"/>
            <a:r>
              <a:rPr lang="en-US" sz="1000"/>
              <a:t>Microsoft Defender for Identity</a:t>
            </a:r>
          </a:p>
          <a:p>
            <a:pPr lvl="2"/>
            <a:r>
              <a:rPr lang="en-US" sz="1000"/>
              <a:t>UEBA</a:t>
            </a:r>
          </a:p>
          <a:p>
            <a:pPr lvl="1"/>
            <a:r>
              <a:rPr lang="en-US" sz="1000"/>
              <a:t>Microsoft Defender for Endpoints</a:t>
            </a:r>
          </a:p>
          <a:p>
            <a:pPr lvl="2"/>
            <a:r>
              <a:rPr lang="en-US" sz="1000"/>
              <a:t>EPP / EDR</a:t>
            </a:r>
          </a:p>
          <a:p>
            <a:pPr lvl="1"/>
            <a:r>
              <a:rPr lang="en-US" sz="1000"/>
              <a:t>Microsoft 365 Defender </a:t>
            </a:r>
          </a:p>
          <a:p>
            <a:pPr lvl="2"/>
            <a:r>
              <a:rPr lang="en-US" sz="1000"/>
              <a:t>XDR</a:t>
            </a:r>
          </a:p>
          <a:p>
            <a:pPr lvl="1"/>
            <a:r>
              <a:rPr lang="en-US" sz="1000"/>
              <a:t>Azure Active Directory P2</a:t>
            </a:r>
          </a:p>
          <a:p>
            <a:pPr lvl="2"/>
            <a:r>
              <a:rPr lang="en-US" sz="1000"/>
              <a:t>Identity Protection</a:t>
            </a:r>
          </a:p>
          <a:p>
            <a:pPr lvl="2"/>
            <a:r>
              <a:rPr lang="en-US" sz="1000"/>
              <a:t>Risky Account Detection</a:t>
            </a:r>
          </a:p>
          <a:p>
            <a:pPr lvl="2"/>
            <a:r>
              <a:rPr lang="en-US" sz="1000"/>
              <a:t>Risk Events Investigations</a:t>
            </a:r>
          </a:p>
          <a:p>
            <a:pPr lvl="2"/>
            <a:r>
              <a:rPr lang="en-US" sz="1000"/>
              <a:t>Risk Based Conditional Access Policies</a:t>
            </a:r>
          </a:p>
          <a:p>
            <a:pPr lvl="2"/>
            <a:r>
              <a:rPr lang="en-US" sz="1000"/>
              <a:t>Conditional Access for B2B</a:t>
            </a:r>
          </a:p>
          <a:p>
            <a:pPr lvl="2"/>
            <a:r>
              <a:rPr lang="en-US" sz="1000"/>
              <a:t>Identity Governance </a:t>
            </a:r>
          </a:p>
          <a:p>
            <a:pPr lvl="2"/>
            <a:r>
              <a:rPr lang="en-US" sz="1000"/>
              <a:t>Privileged Identity Management</a:t>
            </a:r>
          </a:p>
          <a:p>
            <a:pPr lvl="2"/>
            <a:r>
              <a:rPr lang="en-US" sz="1000"/>
              <a:t>Access Reviews</a:t>
            </a:r>
          </a:p>
          <a:p>
            <a:pPr lvl="2"/>
            <a:r>
              <a:rPr lang="en-US" sz="1000"/>
              <a:t>Entitlement Management</a:t>
            </a:r>
          </a:p>
          <a:p>
            <a:pPr marL="0" indent="0">
              <a:buNone/>
            </a:pPr>
            <a:endParaRPr lang="en-US" sz="1400"/>
          </a:p>
        </p:txBody>
      </p:sp>
      <p:sp>
        <p:nvSpPr>
          <p:cNvPr id="4" name="Content Placeholder 2">
            <a:extLst>
              <a:ext uri="{FF2B5EF4-FFF2-40B4-BE49-F238E27FC236}">
                <a16:creationId xmlns:a16="http://schemas.microsoft.com/office/drawing/2014/main" id="{925724A2-CA53-452E-BC6B-7B79BE615FFF}"/>
              </a:ext>
            </a:extLst>
          </p:cNvPr>
          <p:cNvSpPr txBox="1">
            <a:spLocks/>
          </p:cNvSpPr>
          <p:nvPr/>
        </p:nvSpPr>
        <p:spPr>
          <a:xfrm>
            <a:off x="4500131" y="1753320"/>
            <a:ext cx="3354355" cy="44236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M365 E5 Purview (Compliance) bundle</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M365 G5 Purview Advanced Audit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Advance eDiscovery</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000" dirty="0">
                <a:solidFill>
                  <a:prstClr val="black"/>
                </a:solidFill>
                <a:latin typeface="Calibri" panose="020F0502020204030204"/>
              </a:rPr>
              <a:t>Audit (Premium)</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2">
              <a:lnSpc>
                <a:spcPct val="100000"/>
              </a:lnSpc>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1 year Log Retention</a:t>
            </a:r>
          </a:p>
          <a:p>
            <a:pPr lvl="2">
              <a:lnSpc>
                <a:spcPct val="100000"/>
              </a:lnSpc>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Post event review (e.g., </a:t>
            </a:r>
            <a:r>
              <a:rPr kumimoji="0" lang="en-US" sz="600" b="0" i="0" u="none" strike="noStrike" kern="1200" cap="none" spc="0" normalizeH="0" baseline="0" noProof="0" dirty="0" err="1">
                <a:ln>
                  <a:noFill/>
                </a:ln>
                <a:solidFill>
                  <a:prstClr val="black"/>
                </a:solidFill>
                <a:effectLst/>
                <a:uLnTx/>
                <a:uFillTx/>
                <a:latin typeface="Calibri" panose="020F0502020204030204"/>
                <a:ea typeface="+mn-ea"/>
                <a:cs typeface="+mn-cs"/>
              </a:rPr>
              <a:t>MailItemsAccessed</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lvl="2">
              <a:lnSpc>
                <a:spcPct val="100000"/>
              </a:lnSpc>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Search Term events Exchange &amp; SharePoint </a:t>
            </a:r>
          </a:p>
          <a:p>
            <a:pPr lvl="2">
              <a:lnSpc>
                <a:spcPct val="100000"/>
              </a:lnSpc>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Mail Forward &amp; Mail send events</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Legal Hold Teams Private Channel Messages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M365 G5 Purview Insider Risk Management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Lockbox</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Communication Compliance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Insider Risk Management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Information Barriers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Privileged Access Management (TBD)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Purview Compliance Manager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CMMC Template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DFARS Template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FedRAMP Template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ISO 27001 Template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 Template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GDPR Template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72BB9A2-023B-4F38-90DD-F94688FFD584}"/>
              </a:ext>
            </a:extLst>
          </p:cNvPr>
          <p:cNvSpPr txBox="1">
            <a:spLocks/>
          </p:cNvSpPr>
          <p:nvPr/>
        </p:nvSpPr>
        <p:spPr>
          <a:xfrm>
            <a:off x="7999445" y="1825625"/>
            <a:ext cx="3354355" cy="2520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M365 G5 Purview Information Protection &amp; Governance (IP&amp;G)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Microsoft Defender for Cloud Apps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Endpoint Data Loss Prevention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Teams Data Loss Prevention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Service Encryption w/Customer Key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Double Key Encryption (DKE)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Advanced Message Encryption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Records Management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Automated Sensitivity Labels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On-premises Scanner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Trainable Classifiers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8BE78B3-9254-417D-84DD-3B0AC2DFA7D4}"/>
              </a:ext>
            </a:extLst>
          </p:cNvPr>
          <p:cNvSpPr/>
          <p:nvPr/>
        </p:nvSpPr>
        <p:spPr>
          <a:xfrm>
            <a:off x="688932" y="1690688"/>
            <a:ext cx="3503622" cy="459737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4C7EA6-6218-47AE-BE1A-77C673317D7A}"/>
              </a:ext>
            </a:extLst>
          </p:cNvPr>
          <p:cNvSpPr/>
          <p:nvPr/>
        </p:nvSpPr>
        <p:spPr>
          <a:xfrm>
            <a:off x="7935793" y="4534422"/>
            <a:ext cx="3503622" cy="80717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17918027-D69A-4685-951F-F27A265B5F53}"/>
              </a:ext>
            </a:extLst>
          </p:cNvPr>
          <p:cNvGrpSpPr/>
          <p:nvPr/>
        </p:nvGrpSpPr>
        <p:grpSpPr>
          <a:xfrm>
            <a:off x="4418822" y="1690688"/>
            <a:ext cx="7020593" cy="4597378"/>
            <a:chOff x="4418822" y="1690688"/>
            <a:chExt cx="7020593" cy="4597378"/>
          </a:xfrm>
        </p:grpSpPr>
        <p:cxnSp>
          <p:nvCxnSpPr>
            <p:cNvPr id="14" name="Straight Connector 13">
              <a:extLst>
                <a:ext uri="{FF2B5EF4-FFF2-40B4-BE49-F238E27FC236}">
                  <a16:creationId xmlns:a16="http://schemas.microsoft.com/office/drawing/2014/main" id="{003996F8-3055-48C0-95E5-EDB59FCC54B6}"/>
                </a:ext>
              </a:extLst>
            </p:cNvPr>
            <p:cNvCxnSpPr/>
            <p:nvPr/>
          </p:nvCxnSpPr>
          <p:spPr>
            <a:xfrm>
              <a:off x="4418822" y="1690688"/>
              <a:ext cx="0" cy="459737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9668BA-E221-4F1A-9C6A-36A6881273F8}"/>
                </a:ext>
              </a:extLst>
            </p:cNvPr>
            <p:cNvCxnSpPr>
              <a:cxnSpLocks/>
            </p:cNvCxnSpPr>
            <p:nvPr/>
          </p:nvCxnSpPr>
          <p:spPr>
            <a:xfrm>
              <a:off x="7747347" y="4384110"/>
              <a:ext cx="0" cy="19039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6563A1-C8B3-4FA6-8A2F-DA565A63060D}"/>
                </a:ext>
              </a:extLst>
            </p:cNvPr>
            <p:cNvCxnSpPr>
              <a:cxnSpLocks/>
            </p:cNvCxnSpPr>
            <p:nvPr/>
          </p:nvCxnSpPr>
          <p:spPr>
            <a:xfrm>
              <a:off x="11439415" y="1690688"/>
              <a:ext cx="0" cy="269342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D057BD-BBFD-49A4-B293-39D52CD66AD4}"/>
                </a:ext>
              </a:extLst>
            </p:cNvPr>
            <p:cNvCxnSpPr>
              <a:cxnSpLocks/>
            </p:cNvCxnSpPr>
            <p:nvPr/>
          </p:nvCxnSpPr>
          <p:spPr>
            <a:xfrm>
              <a:off x="7747347" y="4371586"/>
              <a:ext cx="3692068" cy="1252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A4B41-4F88-4FD3-9BC0-20413E8526BB}"/>
                </a:ext>
              </a:extLst>
            </p:cNvPr>
            <p:cNvCxnSpPr>
              <a:cxnSpLocks/>
            </p:cNvCxnSpPr>
            <p:nvPr/>
          </p:nvCxnSpPr>
          <p:spPr>
            <a:xfrm>
              <a:off x="4418822" y="6288066"/>
              <a:ext cx="3328525"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C96DAD-26E9-4952-9DF3-C597B0DE452A}"/>
                </a:ext>
              </a:extLst>
            </p:cNvPr>
            <p:cNvCxnSpPr>
              <a:cxnSpLocks/>
            </p:cNvCxnSpPr>
            <p:nvPr/>
          </p:nvCxnSpPr>
          <p:spPr>
            <a:xfrm>
              <a:off x="4418822" y="1690688"/>
              <a:ext cx="702059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196B3107-C874-4BD1-8DB3-BEF92EE3B50B}"/>
              </a:ext>
            </a:extLst>
          </p:cNvPr>
          <p:cNvSpPr txBox="1"/>
          <p:nvPr/>
        </p:nvSpPr>
        <p:spPr>
          <a:xfrm>
            <a:off x="7935792" y="4810738"/>
            <a:ext cx="343997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Teams Phone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Power BI Pro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7CC9F3E-8A3F-4136-99AB-FC0464FF9D17}"/>
              </a:ext>
            </a:extLst>
          </p:cNvPr>
          <p:cNvSpPr/>
          <p:nvPr/>
        </p:nvSpPr>
        <p:spPr>
          <a:xfrm>
            <a:off x="7935793" y="5491906"/>
            <a:ext cx="3503622" cy="808848"/>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430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4FAB0FE7-FA6B-449F-8E28-B8DBE929CD43}" vid="{59C11655-EA82-49A2-87E7-50D0BFEDCA32}"/>
    </a:ext>
  </a:extLst>
</a:theme>
</file>

<file path=ppt/theme/theme4.xml><?xml version="1.0" encoding="utf-8"?>
<a:theme xmlns:a="http://schemas.openxmlformats.org/drawingml/2006/main" name="1_Digital_Transformation_Template">
  <a:themeElements>
    <a:clrScheme name="Custom 50">
      <a:dk1>
        <a:srgbClr val="353535"/>
      </a:dk1>
      <a:lt1>
        <a:srgbClr val="FFFFFF"/>
      </a:lt1>
      <a:dk2>
        <a:srgbClr val="0078D7"/>
      </a:dk2>
      <a:lt2>
        <a:srgbClr val="E6E6E6"/>
      </a:lt2>
      <a:accent1>
        <a:srgbClr val="0078D7"/>
      </a:accent1>
      <a:accent2>
        <a:srgbClr val="002050"/>
      </a:accent2>
      <a:accent3>
        <a:srgbClr val="505050"/>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6519EC1-BCF5-46FE-B33A-6656048E109F}" vid="{3AF2BEBC-107D-4DC3-A0E0-19271B739183}"/>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2112</Words>
  <Application>Microsoft Office PowerPoint</Application>
  <PresentationFormat>Widescreen</PresentationFormat>
  <Paragraphs>362</Paragraphs>
  <Slides>22</Slides>
  <Notes>12</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36" baseType="lpstr">
      <vt:lpstr>Arial</vt:lpstr>
      <vt:lpstr>Calibri</vt:lpstr>
      <vt:lpstr>Calibri Light</vt:lpstr>
      <vt:lpstr>Segoe UI</vt:lpstr>
      <vt:lpstr>Segoe UI Light</vt:lpstr>
      <vt:lpstr>Segoe UI Semibold</vt:lpstr>
      <vt:lpstr>Segoe UI Semilight</vt:lpstr>
      <vt:lpstr>Wingdings</vt:lpstr>
      <vt:lpstr>Office Theme</vt:lpstr>
      <vt:lpstr>1_Office Theme</vt:lpstr>
      <vt:lpstr>LIGHT GRAY TEMPLATE</vt:lpstr>
      <vt:lpstr>1_Digital_Transformation_Template</vt:lpstr>
      <vt:lpstr>2_Office Theme</vt:lpstr>
      <vt:lpstr>think-cell Slide</vt:lpstr>
      <vt:lpstr>GCC High Roadmap – AOSG Partners June 2022  Paul.Meacham@Microsoft.com Director, Aerospace &amp; Defense Team  Richard.Wakeman@Microsoft.com  Chief Architect, Aerospace &amp; Defense Team  </vt:lpstr>
      <vt:lpstr>PowerPoint Presentation</vt:lpstr>
      <vt:lpstr>CMMC Acceleration Program Update - March 2022</vt:lpstr>
      <vt:lpstr>PowerPoint Presentation</vt:lpstr>
      <vt:lpstr>Big Announcements </vt:lpstr>
      <vt:lpstr>PowerPoint Presentation</vt:lpstr>
      <vt:lpstr>PowerPoint Presentation</vt:lpstr>
      <vt:lpstr>What is included in M365 G3 GCC High?</vt:lpstr>
      <vt:lpstr>What is included in M365 G5 GCC High?</vt:lpstr>
      <vt:lpstr>Cross-cloud collaboration </vt:lpstr>
      <vt:lpstr>PowerPoint Presentation</vt:lpstr>
      <vt:lpstr>Collaborative Experience in a  multi-tenant model</vt:lpstr>
      <vt:lpstr>Collaborative Experience in a  multi-tenant model</vt:lpstr>
      <vt:lpstr>Collaboration Modalities</vt:lpstr>
      <vt:lpstr>Teams Federation vs. Guest User Access</vt:lpstr>
      <vt:lpstr>Current State - M365 GCCH Teams Rich Collaboration in-cloud, Classic Collaboration cross-cloud </vt:lpstr>
      <vt:lpstr>Future State - M365 GCCH Teams Rich Collaboration in-cloud and cross-cloud </vt:lpstr>
      <vt:lpstr>PowerPoint Presentation</vt:lpstr>
      <vt:lpstr>PowerPoint Presentation</vt:lpstr>
      <vt:lpstr>PowerPoint Presentation</vt:lpstr>
      <vt:lpstr>Entitlement Management – Access Packages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GCC High Roadmap  June 2022  Paul.Meacham@Microsoft.com Director, Aerospace &amp; Defense Team  Richard.Wakeman@Microsoft.com  Chief Architect, Aerospace &amp; Defense Team  </dc:title>
  <dc:creator>Paul Meacham</dc:creator>
  <cp:lastModifiedBy>Paul Meacham</cp:lastModifiedBy>
  <cp:revision>1</cp:revision>
  <dcterms:created xsi:type="dcterms:W3CDTF">2022-06-28T15:23:43Z</dcterms:created>
  <dcterms:modified xsi:type="dcterms:W3CDTF">2022-06-30T17:17:34Z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Classified as Microsoft Confidential</vt:lpwstr>
  </property>
</Properties>
</file>